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5.xml" ContentType="application/vnd.openxmlformats-officedocument.drawingml.chart+xml"/>
  <Override PartName="/ppt/charts/chart30.xml" ContentType="application/vnd.openxmlformats-officedocument.drawingml.chart+xml"/>
  <Override PartName="/ppt/charts/chart29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media/image9.png" ContentType="image/pn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60" Type="http://schemas.openxmlformats.org/officeDocument/2006/relationships/slide" Target="slides/slide40.xml"/><Relationship Id="rId61" Type="http://schemas.openxmlformats.org/officeDocument/2006/relationships/slide" Target="slides/slide41.xml"/><Relationship Id="rId62" Type="http://schemas.openxmlformats.org/officeDocument/2006/relationships/slide" Target="slides/slide42.xml"/><Relationship Id="rId63" Type="http://schemas.openxmlformats.org/officeDocument/2006/relationships/slide" Target="slides/slide43.xml"/><Relationship Id="rId64" Type="http://schemas.openxmlformats.org/officeDocument/2006/relationships/slide" Target="slides/slide44.xml"/><Relationship Id="rId65" Type="http://schemas.openxmlformats.org/officeDocument/2006/relationships/slide" Target="slides/slide45.xml"/><Relationship Id="rId66" Type="http://schemas.openxmlformats.org/officeDocument/2006/relationships/slide" Target="slides/slide46.xml"/><Relationship Id="rId67" Type="http://schemas.openxmlformats.org/officeDocument/2006/relationships/slide" Target="slides/slide47.xml"/>
</Relationships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gapWidth val="10"/>
        <c:overlap val="100"/>
        <c:axId val="53246432"/>
        <c:axId val="62374109"/>
      </c:barChart>
      <c:catAx>
        <c:axId val="53246432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62374109"/>
        <c:crosses val="autoZero"/>
        <c:auto val="1"/>
        <c:lblAlgn val="ctr"/>
        <c:lblOffset val="100"/>
      </c:catAx>
      <c:valAx>
        <c:axId val="62374109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53246432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gapWidth val="10"/>
        <c:overlap val="100"/>
        <c:axId val="24822263"/>
        <c:axId val="36082343"/>
      </c:barChart>
      <c:catAx>
        <c:axId val="24822263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36082343"/>
        <c:crosses val="autoZero"/>
        <c:auto val="1"/>
        <c:lblAlgn val="ctr"/>
        <c:lblOffset val="100"/>
      </c:catAx>
      <c:valAx>
        <c:axId val="36082343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24822263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gapWidth val="10"/>
        <c:overlap val="100"/>
        <c:axId val="86736215"/>
        <c:axId val="26152542"/>
      </c:barChart>
      <c:catAx>
        <c:axId val="86736215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26152542"/>
        <c:crosses val="autoZero"/>
        <c:auto val="1"/>
        <c:lblAlgn val="ctr"/>
        <c:lblOffset val="100"/>
      </c:catAx>
      <c:valAx>
        <c:axId val="26152542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6736215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</c:ser>
        <c:gapWidth val="150"/>
        <c:overlap val="0"/>
        <c:axId val="88184955"/>
        <c:axId val="51754576"/>
      </c:barChart>
      <c:catAx>
        <c:axId val="88184955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16b7b8"/>
                </a:solidFill>
                <a:latin typeface="Arial"/>
                <a:ea typeface="Arial Unicode MS"/>
              </a:defRPr>
            </a:pPr>
          </a:p>
        </c:txPr>
        <c:crossAx val="51754576"/>
        <c:crosses val="autoZero"/>
        <c:auto val="1"/>
        <c:lblAlgn val="ctr"/>
        <c:lblOffset val="100"/>
      </c:catAx>
      <c:valAx>
        <c:axId val="517545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8184955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79a9d"/>
              </a:solidFill>
              <a:ln>
                <a:noFill/>
              </a:ln>
            </c:spPr>
          </c:dPt>
          <c:dPt>
            <c:idx val="1"/>
            <c:spPr>
              <a:solidFill>
                <a:srgbClr val="179a9d">
                  <a:alpha val="70000"/>
                </a:srgbClr>
              </a:solidFill>
              <a:ln>
                <a:noFill/>
              </a:ln>
            </c:spPr>
          </c:dPt>
          <c:dPt>
            <c:idx val="2"/>
            <c:spPr>
              <a:solidFill>
                <a:srgbClr val="179a9d">
                  <a:alpha val="5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79a9d">
                  <a:alpha val="3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0898a"/>
              </a:solidFill>
              <a:ln>
                <a:noFill/>
              </a:ln>
            </c:spPr>
          </c:dPt>
          <c:dPt>
            <c:idx val="1"/>
            <c:spPr>
              <a:solidFill>
                <a:srgbClr val="16b7b8"/>
              </a:solidFill>
              <a:ln>
                <a:noFill/>
              </a:ln>
            </c:spPr>
          </c:dPt>
          <c:dPt>
            <c:idx val="2"/>
            <c:spPr>
              <a:solidFill>
                <a:srgbClr val="16b7b8">
                  <a:alpha val="6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6b7b8">
                  <a:alpha val="4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move the slide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2000" spc="-1" strike="noStrike">
                <a:latin typeface="Arial"/>
              </a:rPr>
              <a:t>Click to edit the notes' 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1400" spc="-1" strike="noStrike">
                <a:latin typeface="Times New Roman"/>
              </a:rPr>
              <a:t>&lt;header&gt;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d-ID" sz="1400" spc="-1" strike="noStrike">
                <a:latin typeface="Times New Roman"/>
              </a:rPr>
              <a:t>&lt;date/time&gt;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d-ID" sz="1400" spc="-1" strike="noStrike">
                <a:latin typeface="Times New Roman"/>
              </a:rPr>
              <a:t>&lt;footer&gt;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D919F2A-F847-4A10-9714-2A86F0183199}" type="slidenum">
              <a:rPr b="0" lang="id-ID" sz="1400" spc="-1" strike="noStrike">
                <a:latin typeface="Times New Roman"/>
              </a:rPr>
              <a:t>&lt;number&gt;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89400" cy="3422520"/>
          </a:xfrm>
          <a:prstGeom prst="rect">
            <a:avLst/>
          </a:prstGeom>
        </p:spPr>
      </p:sp>
      <p:sp>
        <p:nvSpPr>
          <p:cNvPr id="16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68" name="CustomShape 3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C8AC12-645E-4E29-B9E2-4D923EEBF007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89400" cy="3422520"/>
          </a:xfrm>
          <a:prstGeom prst="rect">
            <a:avLst/>
          </a:prstGeom>
        </p:spPr>
      </p:sp>
      <p:sp>
        <p:nvSpPr>
          <p:cNvPr id="16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71" name="CustomShape 3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2F429F7-F566-464A-911F-FC646F3DF874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89400" cy="3422520"/>
          </a:xfrm>
          <a:prstGeom prst="rect">
            <a:avLst/>
          </a:prstGeom>
        </p:spPr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665" name="CustomShape 3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BC1EA6-D4F8-4BCA-AD3A-7338CA3B6CE9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</a:t>
            </a:r>
            <a:r>
              <a:rPr b="0" lang="id-ID" sz="3200" spc="-1" strike="noStrike">
                <a:latin typeface="Arial"/>
              </a:rPr>
              <a:t>the outline </a:t>
            </a:r>
            <a:r>
              <a:rPr b="0" lang="id-ID" sz="3200" spc="-1" strike="noStrike">
                <a:latin typeface="Arial"/>
              </a:rPr>
              <a:t>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</a:t>
            </a:r>
            <a:r>
              <a:rPr b="0" lang="id-ID" sz="2800" spc="-1" strike="noStrike">
                <a:latin typeface="Arial"/>
              </a:rPr>
              <a:t>Outline </a:t>
            </a:r>
            <a:r>
              <a:rPr b="0" lang="id-ID" sz="2800" spc="-1" strike="noStrike">
                <a:latin typeface="Arial"/>
              </a:rPr>
              <a:t>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</a:t>
            </a:r>
            <a:r>
              <a:rPr b="0" lang="id-ID" sz="2400" spc="-1" strike="noStrike">
                <a:latin typeface="Arial"/>
              </a:rPr>
              <a:t>Outline </a:t>
            </a:r>
            <a:r>
              <a:rPr b="0" lang="id-ID" sz="2400" spc="-1" strike="noStrike">
                <a:latin typeface="Arial"/>
              </a:rPr>
              <a:t>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</a:t>
            </a:r>
            <a:r>
              <a:rPr b="0" lang="id-ID" sz="2000" spc="-1" strike="noStrike">
                <a:latin typeface="Arial"/>
              </a:rPr>
              <a:t>Outline </a:t>
            </a:r>
            <a:r>
              <a:rPr b="0" lang="id-ID" sz="2000" spc="-1" strike="noStrike">
                <a:latin typeface="Arial"/>
              </a:rPr>
              <a:t>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</a:t>
            </a:r>
            <a:r>
              <a:rPr b="0" lang="id-ID" sz="2000" spc="-1" strike="noStrike">
                <a:latin typeface="Arial"/>
              </a:rPr>
              <a:t>h </a:t>
            </a:r>
            <a:r>
              <a:rPr b="0" lang="id-ID" sz="2000" spc="-1" strike="noStrike">
                <a:latin typeface="Arial"/>
              </a:rPr>
              <a:t>Outl</a:t>
            </a:r>
            <a:r>
              <a:rPr b="0" lang="id-ID" sz="2000" spc="-1" strike="noStrike">
                <a:latin typeface="Arial"/>
              </a:rPr>
              <a:t>ine </a:t>
            </a:r>
            <a:r>
              <a:rPr b="0" lang="id-ID" sz="2000" spc="-1" strike="noStrike">
                <a:latin typeface="Arial"/>
              </a:rPr>
              <a:t>Lev</a:t>
            </a:r>
            <a:r>
              <a:rPr b="0" lang="id-ID" sz="2000" spc="-1" strike="noStrike">
                <a:latin typeface="Arial"/>
              </a:rPr>
              <a:t>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x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h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O</a:t>
            </a:r>
            <a:r>
              <a:rPr b="0" lang="id-ID" sz="2000" spc="-1" strike="noStrike">
                <a:latin typeface="Arial"/>
              </a:rPr>
              <a:t>u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h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O</a:t>
            </a:r>
            <a:r>
              <a:rPr b="0" lang="id-ID" sz="2000" spc="-1" strike="noStrike">
                <a:latin typeface="Arial"/>
              </a:rPr>
              <a:t>u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09880" cy="1934640"/>
          </a:xfrm>
          <a:prstGeom prst="rect">
            <a:avLst/>
          </a:prstGeom>
          <a:ln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li</a:t>
            </a:r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k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o 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d</a:t>
            </a:r>
            <a:r>
              <a:rPr b="0" lang="id-ID" sz="4400" spc="-1" strike="noStrike">
                <a:latin typeface="Arial"/>
              </a:rPr>
              <a:t>it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h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ti</a:t>
            </a:r>
            <a:r>
              <a:rPr b="0" lang="id-ID" sz="4400" spc="-1" strike="noStrike">
                <a:latin typeface="Arial"/>
              </a:rPr>
              <a:t>tl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x</a:t>
            </a:r>
            <a:r>
              <a:rPr b="0" lang="id-ID" sz="4400" spc="-1" strike="noStrike">
                <a:latin typeface="Arial"/>
              </a:rPr>
              <a:t>t </a:t>
            </a:r>
            <a:r>
              <a:rPr b="0" lang="id-ID" sz="4400" spc="-1" strike="noStrike">
                <a:latin typeface="Arial"/>
              </a:rPr>
              <a:t>f</a:t>
            </a:r>
            <a:r>
              <a:rPr b="0" lang="id-ID" sz="4400" spc="-1" strike="noStrike">
                <a:latin typeface="Arial"/>
              </a:rPr>
              <a:t>o</a:t>
            </a:r>
            <a:r>
              <a:rPr b="0" lang="id-ID" sz="4400" spc="-1" strike="noStrike">
                <a:latin typeface="Arial"/>
              </a:rPr>
              <a:t>r</a:t>
            </a:r>
            <a:r>
              <a:rPr b="0" lang="id-ID" sz="4400" spc="-1" strike="noStrike">
                <a:latin typeface="Arial"/>
              </a:rPr>
              <a:t>m</a:t>
            </a:r>
            <a:r>
              <a:rPr b="0" lang="id-ID" sz="4400" spc="-1" strike="noStrike">
                <a:latin typeface="Arial"/>
              </a:rPr>
              <a:t>a</a:t>
            </a:r>
            <a:r>
              <a:rPr b="0" lang="id-ID" sz="4400" spc="-1" strike="noStrike">
                <a:latin typeface="Arial"/>
              </a:rPr>
              <a:t>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2700000">
            <a:off x="1947240" y="990360"/>
            <a:ext cx="3182040" cy="318204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10800000">
            <a:off x="26641800" y="42224040"/>
            <a:ext cx="1426320" cy="226152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li</a:t>
            </a:r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k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o 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d</a:t>
            </a:r>
            <a:r>
              <a:rPr b="0" lang="id-ID" sz="4400" spc="-1" strike="noStrike">
                <a:latin typeface="Arial"/>
              </a:rPr>
              <a:t>it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h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ti</a:t>
            </a:r>
            <a:r>
              <a:rPr b="0" lang="id-ID" sz="4400" spc="-1" strike="noStrike">
                <a:latin typeface="Arial"/>
              </a:rPr>
              <a:t>tl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x</a:t>
            </a:r>
            <a:r>
              <a:rPr b="0" lang="id-ID" sz="4400" spc="-1" strike="noStrike">
                <a:latin typeface="Arial"/>
              </a:rPr>
              <a:t>t </a:t>
            </a:r>
            <a:r>
              <a:rPr b="0" lang="id-ID" sz="4400" spc="-1" strike="noStrike">
                <a:latin typeface="Arial"/>
              </a:rPr>
              <a:t>f</a:t>
            </a:r>
            <a:r>
              <a:rPr b="0" lang="id-ID" sz="4400" spc="-1" strike="noStrike">
                <a:latin typeface="Arial"/>
              </a:rPr>
              <a:t>o</a:t>
            </a:r>
            <a:r>
              <a:rPr b="0" lang="id-ID" sz="4400" spc="-1" strike="noStrike">
                <a:latin typeface="Arial"/>
              </a:rPr>
              <a:t>r</a:t>
            </a:r>
            <a:r>
              <a:rPr b="0" lang="id-ID" sz="4400" spc="-1" strike="noStrike">
                <a:latin typeface="Arial"/>
              </a:rPr>
              <a:t>m</a:t>
            </a:r>
            <a:r>
              <a:rPr b="0" lang="id-ID" sz="4400" spc="-1" strike="noStrike">
                <a:latin typeface="Arial"/>
              </a:rPr>
              <a:t>a</a:t>
            </a:r>
            <a:r>
              <a:rPr b="0" lang="id-ID" sz="4400" spc="-1" strike="noStrike">
                <a:latin typeface="Arial"/>
              </a:rPr>
              <a:t>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53880" y="1131480"/>
            <a:ext cx="2843280" cy="364284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"/>
          <p:cNvSpPr/>
          <p:nvPr/>
        </p:nvSpPr>
        <p:spPr>
          <a:xfrm>
            <a:off x="532080" y="1347480"/>
            <a:ext cx="101880" cy="323388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"/>
          <p:cNvSpPr/>
          <p:nvPr/>
        </p:nvSpPr>
        <p:spPr>
          <a:xfrm rot="5400000">
            <a:off x="2599200" y="1238040"/>
            <a:ext cx="495720" cy="49572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</a:t>
            </a:r>
            <a:r>
              <a:rPr b="0" lang="id-ID" sz="3200" spc="-1" strike="noStrike">
                <a:latin typeface="Arial"/>
              </a:rPr>
              <a:t>the outline </a:t>
            </a:r>
            <a:r>
              <a:rPr b="0" lang="id-ID" sz="3200" spc="-1" strike="noStrike">
                <a:latin typeface="Arial"/>
              </a:rPr>
              <a:t>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</a:t>
            </a:r>
            <a:r>
              <a:rPr b="0" lang="id-ID" sz="2800" spc="-1" strike="noStrike">
                <a:latin typeface="Arial"/>
              </a:rPr>
              <a:t>Outline </a:t>
            </a:r>
            <a:r>
              <a:rPr b="0" lang="id-ID" sz="2800" spc="-1" strike="noStrike">
                <a:latin typeface="Arial"/>
              </a:rPr>
              <a:t>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</a:t>
            </a:r>
            <a:r>
              <a:rPr b="0" lang="id-ID" sz="2400" spc="-1" strike="noStrike">
                <a:latin typeface="Arial"/>
              </a:rPr>
              <a:t>Outline </a:t>
            </a:r>
            <a:r>
              <a:rPr b="0" lang="id-ID" sz="2400" spc="-1" strike="noStrike">
                <a:latin typeface="Arial"/>
              </a:rPr>
              <a:t>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</a:t>
            </a:r>
            <a:r>
              <a:rPr b="0" lang="id-ID" sz="2000" spc="-1" strike="noStrike">
                <a:latin typeface="Arial"/>
              </a:rPr>
              <a:t>Outline </a:t>
            </a:r>
            <a:r>
              <a:rPr b="0" lang="id-ID" sz="2000" spc="-1" strike="noStrike">
                <a:latin typeface="Arial"/>
              </a:rPr>
              <a:t>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</a:t>
            </a:r>
            <a:r>
              <a:rPr b="0" lang="id-ID" sz="2000" spc="-1" strike="noStrike">
                <a:latin typeface="Arial"/>
              </a:rPr>
              <a:t>h </a:t>
            </a:r>
            <a:r>
              <a:rPr b="0" lang="id-ID" sz="2000" spc="-1" strike="noStrike">
                <a:latin typeface="Arial"/>
              </a:rPr>
              <a:t>Outl</a:t>
            </a:r>
            <a:r>
              <a:rPr b="0" lang="id-ID" sz="2000" spc="-1" strike="noStrike">
                <a:latin typeface="Arial"/>
              </a:rPr>
              <a:t>ine </a:t>
            </a:r>
            <a:r>
              <a:rPr b="0" lang="id-ID" sz="2000" spc="-1" strike="noStrike">
                <a:latin typeface="Arial"/>
              </a:rPr>
              <a:t>Lev</a:t>
            </a:r>
            <a:r>
              <a:rPr b="0" lang="id-ID" sz="2000" spc="-1" strike="noStrike">
                <a:latin typeface="Arial"/>
              </a:rPr>
              <a:t>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x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h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O</a:t>
            </a:r>
            <a:r>
              <a:rPr b="0" lang="id-ID" sz="2000" spc="-1" strike="noStrike">
                <a:latin typeface="Arial"/>
              </a:rPr>
              <a:t>u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h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O</a:t>
            </a:r>
            <a:r>
              <a:rPr b="0" lang="id-ID" sz="2000" spc="-1" strike="noStrike">
                <a:latin typeface="Arial"/>
              </a:rPr>
              <a:t>u</a:t>
            </a:r>
            <a:r>
              <a:rPr b="0" lang="id-ID" sz="2000" spc="-1" strike="noStrike">
                <a:latin typeface="Arial"/>
              </a:rPr>
              <a:t>t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i</a:t>
            </a:r>
            <a:r>
              <a:rPr b="0" lang="id-ID" sz="2000" spc="-1" strike="noStrike">
                <a:latin typeface="Arial"/>
              </a:rPr>
              <a:t>n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 </a:t>
            </a:r>
            <a:r>
              <a:rPr b="0" lang="id-ID" sz="2000" spc="-1" strike="noStrike">
                <a:latin typeface="Arial"/>
              </a:rPr>
              <a:t>L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v</a:t>
            </a:r>
            <a:r>
              <a:rPr b="0" lang="id-ID" sz="2000" spc="-1" strike="noStrike">
                <a:latin typeface="Arial"/>
              </a:rPr>
              <a:t>e</a:t>
            </a:r>
            <a:r>
              <a:rPr b="0" lang="id-ID" sz="2000" spc="-1" strike="noStrike">
                <a:latin typeface="Arial"/>
              </a:rPr>
              <a:t>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</a:t>
            </a:r>
            <a:r>
              <a:rPr b="0" lang="id-ID" sz="4400" spc="-1" strike="noStrike">
                <a:latin typeface="Arial"/>
              </a:rPr>
              <a:t>to </a:t>
            </a:r>
            <a:r>
              <a:rPr b="0" lang="id-ID" sz="4400" spc="-1" strike="noStrike">
                <a:latin typeface="Arial"/>
              </a:rPr>
              <a:t>edit </a:t>
            </a:r>
            <a:r>
              <a:rPr b="0" lang="id-ID" sz="4400" spc="-1" strike="noStrike">
                <a:latin typeface="Arial"/>
              </a:rPr>
              <a:t>the </a:t>
            </a:r>
            <a:r>
              <a:rPr b="0" lang="id-ID" sz="4400" spc="-1" strike="noStrike">
                <a:latin typeface="Arial"/>
              </a:rPr>
              <a:t>title </a:t>
            </a:r>
            <a:r>
              <a:rPr b="0" lang="id-ID" sz="4400" spc="-1" strike="noStrike">
                <a:latin typeface="Arial"/>
              </a:rPr>
              <a:t>text </a:t>
            </a:r>
            <a:r>
              <a:rPr b="0" lang="id-ID" sz="4400" spc="-1" strike="noStrike">
                <a:latin typeface="Arial"/>
              </a:rPr>
              <a:t>form</a:t>
            </a:r>
            <a:r>
              <a:rPr b="0" lang="id-ID" sz="4400" spc="-1" strike="noStrike">
                <a:latin typeface="Arial"/>
              </a:rPr>
              <a:t>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29040" cy="3020040"/>
          </a:xfrm>
          <a:prstGeom prst="rect">
            <a:avLst/>
          </a:prstGeom>
          <a:ln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free-powerpoint-templates-design.com/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29.xml"/><Relationship Id="rId2" Type="http://schemas.openxmlformats.org/officeDocument/2006/relationships/chart" Target="../charts/chart30.xml"/><Relationship Id="rId3" Type="http://schemas.openxmlformats.org/officeDocument/2006/relationships/chart" Target="../charts/chart31.xml"/><Relationship Id="rId4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chart" Target="../charts/chart32.xml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chart" Target="../charts/chart33.xml"/><Relationship Id="rId2" Type="http://schemas.openxmlformats.org/officeDocument/2006/relationships/chart" Target="../charts/chart34.xml"/><Relationship Id="rId3" Type="http://schemas.openxmlformats.org/officeDocument/2006/relationships/chart" Target="../charts/chart35.xml"/><Relationship Id="rId4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09320" y="339480"/>
            <a:ext cx="444420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PRESENTASI KARYA TULIS ILMIAH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229320" y="1563480"/>
            <a:ext cx="8407800" cy="10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APLIKASI SMARTPHONE ‘MATH TRAINER’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MEMBANTU BELAJAR MATEMATIKA SMA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KURIKULUM 2013</a:t>
            </a:r>
            <a:endParaRPr b="0" lang="id-ID" sz="2600" spc="-1" strike="noStrike">
              <a:latin typeface="Arial"/>
            </a:endParaRPr>
          </a:p>
        </p:txBody>
      </p:sp>
      <p:grpSp>
        <p:nvGrpSpPr>
          <p:cNvPr id="699" name="Group 3"/>
          <p:cNvGrpSpPr/>
          <p:nvPr/>
        </p:nvGrpSpPr>
        <p:grpSpPr>
          <a:xfrm>
            <a:off x="395640" y="4456080"/>
            <a:ext cx="8760240" cy="574920"/>
            <a:chOff x="395640" y="4456080"/>
            <a:chExt cx="8760240" cy="574920"/>
          </a:xfrm>
        </p:grpSpPr>
        <p:sp>
          <p:nvSpPr>
            <p:cNvPr id="700" name="CustomShape 4"/>
            <p:cNvSpPr/>
            <p:nvPr/>
          </p:nvSpPr>
          <p:spPr>
            <a:xfrm>
              <a:off x="395640" y="4456080"/>
              <a:ext cx="1433520" cy="327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6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LogoType</a:t>
              </a:r>
              <a:endParaRPr b="0" lang="id-ID" sz="1600" spc="-1" strike="noStrike">
                <a:latin typeface="Arial"/>
              </a:endParaRPr>
            </a:p>
          </p:txBody>
        </p:sp>
        <p:sp>
          <p:nvSpPr>
            <p:cNvPr id="701" name="CustomShape 5"/>
            <p:cNvSpPr/>
            <p:nvPr/>
          </p:nvSpPr>
          <p:spPr>
            <a:xfrm>
              <a:off x="395640" y="4825080"/>
              <a:ext cx="876024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800" spc="-1" strike="noStrike" u="sng">
                  <a:solidFill>
                    <a:srgbClr val="000000"/>
                  </a:solidFill>
                  <a:uFillTx/>
                  <a:latin typeface="Arial"/>
                  <a:ea typeface="Arial Unicode MS"/>
                  <a:hlinkClick r:id="rId1"/>
                </a:rPr>
                <a:t>http://www.free-powerpoint-templates-design.com</a:t>
              </a:r>
              <a:endParaRPr b="0" lang="id-ID" sz="800" spc="-1" strike="noStrike">
                <a:latin typeface="Arial"/>
              </a:endParaRPr>
            </a:p>
          </p:txBody>
        </p:sp>
      </p:grpSp>
      <p:sp>
        <p:nvSpPr>
          <p:cNvPr id="702" name="CustomShape 6"/>
          <p:cNvSpPr/>
          <p:nvPr/>
        </p:nvSpPr>
        <p:spPr>
          <a:xfrm>
            <a:off x="2160000" y="3096360"/>
            <a:ext cx="444420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Disusun oleh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Abdillah Ahmad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NIS: 161710041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Jurusan: IPA</a:t>
            </a:r>
            <a:endParaRPr b="0" lang="id-ID" sz="16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200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9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" dur="2000"/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" dur="2000"/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" dur="10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7" dur="1000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" dur="1000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" dur="1000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18" name="CustomShape 2"/>
          <p:cNvSpPr/>
          <p:nvPr/>
        </p:nvSpPr>
        <p:spPr>
          <a:xfrm>
            <a:off x="1008000" y="98244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38d4c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l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i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n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l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19" name="Group 3"/>
          <p:cNvGrpSpPr/>
          <p:nvPr/>
        </p:nvGrpSpPr>
        <p:grpSpPr>
          <a:xfrm>
            <a:off x="504000" y="864000"/>
            <a:ext cx="837000" cy="837000"/>
            <a:chOff x="504000" y="864000"/>
            <a:chExt cx="837000" cy="837000"/>
          </a:xfrm>
        </p:grpSpPr>
        <p:sp>
          <p:nvSpPr>
            <p:cNvPr id="820" name="CustomShape 4"/>
            <p:cNvSpPr/>
            <p:nvPr/>
          </p:nvSpPr>
          <p:spPr>
            <a:xfrm>
              <a:off x="504000" y="864000"/>
              <a:ext cx="837000" cy="837000"/>
            </a:xfrm>
            <a:prstGeom prst="ellipse">
              <a:avLst/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1" name="CustomShape 5"/>
            <p:cNvSpPr/>
            <p:nvPr/>
          </p:nvSpPr>
          <p:spPr>
            <a:xfrm>
              <a:off x="777600" y="112716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2" name="CustomShape 6"/>
          <p:cNvSpPr/>
          <p:nvPr/>
        </p:nvSpPr>
        <p:spPr>
          <a:xfrm>
            <a:off x="1001880" y="328032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6b7b8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Vari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abe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l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Pen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eliti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23" name="Group 7"/>
          <p:cNvGrpSpPr/>
          <p:nvPr/>
        </p:nvGrpSpPr>
        <p:grpSpPr>
          <a:xfrm>
            <a:off x="497880" y="3161880"/>
            <a:ext cx="837000" cy="837000"/>
            <a:chOff x="497880" y="3161880"/>
            <a:chExt cx="837000" cy="837000"/>
          </a:xfrm>
        </p:grpSpPr>
        <p:sp>
          <p:nvSpPr>
            <p:cNvPr id="824" name="CustomShape 8"/>
            <p:cNvSpPr/>
            <p:nvPr/>
          </p:nvSpPr>
          <p:spPr>
            <a:xfrm>
              <a:off x="497880" y="3161880"/>
              <a:ext cx="837000" cy="837000"/>
            </a:xfrm>
            <a:prstGeom prst="ellipse">
              <a:avLst/>
            </a:prstGeom>
            <a:solidFill>
              <a:srgbClr val="16b7b8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5" name="CustomShape 9"/>
            <p:cNvSpPr/>
            <p:nvPr/>
          </p:nvSpPr>
          <p:spPr>
            <a:xfrm>
              <a:off x="771480" y="342504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6" name="CustomShape 10"/>
          <p:cNvSpPr/>
          <p:nvPr/>
        </p:nvSpPr>
        <p:spPr>
          <a:xfrm>
            <a:off x="929880" y="4026240"/>
            <a:ext cx="6406560" cy="76140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6b7b8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Variabel bebas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Penggunaan aplikasi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Variabel terikat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Hasil belajar dalam Matematika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27" name="Group 11"/>
          <p:cNvGrpSpPr/>
          <p:nvPr/>
        </p:nvGrpSpPr>
        <p:grpSpPr>
          <a:xfrm>
            <a:off x="936000" y="1728360"/>
            <a:ext cx="6408000" cy="1295280"/>
            <a:chOff x="936000" y="1728360"/>
            <a:chExt cx="6408000" cy="1295280"/>
          </a:xfrm>
        </p:grpSpPr>
        <p:sp>
          <p:nvSpPr>
            <p:cNvPr id="828" name="CustomShape 12"/>
            <p:cNvSpPr/>
            <p:nvPr/>
          </p:nvSpPr>
          <p:spPr>
            <a:xfrm>
              <a:off x="936000" y="1728360"/>
              <a:ext cx="6406560" cy="1295280"/>
            </a:xfrm>
            <a:custGeom>
              <a:avLst/>
              <a:gdLst/>
              <a:ahLst/>
              <a:rect l="l" t="t" r="r" b="b"/>
              <a:pathLst>
                <a:path w="17802" h="8002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7696"/>
                  </a:lnTo>
                  <a:cubicBezTo>
                    <a:pt x="0" y="7848"/>
                    <a:pt x="152" y="8001"/>
                    <a:pt x="304" y="8001"/>
                  </a:cubicBezTo>
                  <a:lnTo>
                    <a:pt x="17496" y="8001"/>
                  </a:lnTo>
                  <a:cubicBezTo>
                    <a:pt x="17648" y="8001"/>
                    <a:pt x="17801" y="7848"/>
                    <a:pt x="17801" y="7696"/>
                  </a:cubicBezTo>
                  <a:lnTo>
                    <a:pt x="17801" y="304"/>
                  </a:lnTo>
                  <a:cubicBezTo>
                    <a:pt x="17801" y="152"/>
                    <a:pt x="17648" y="0"/>
                    <a:pt x="17496" y="0"/>
                  </a:cubicBezTo>
                  <a:lnTo>
                    <a:pt x="304" y="0"/>
                  </a:lnTo>
                </a:path>
              </a:pathLst>
            </a:custGeom>
            <a:solidFill>
              <a:srgbClr val="38d4cd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Populasi</a:t>
              </a:r>
              <a:r>
                <a:rPr b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:</a:t>
              </a: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Sampel</a:t>
              </a:r>
              <a:r>
                <a:rPr b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	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: Pelajar Nganjuk kelas XI dan XII (4 individu)</a:t>
              </a:r>
              <a:endParaRPr b="0" lang="id-ID" sz="1800" spc="-1" strike="noStrike">
                <a:latin typeface="Arial"/>
              </a:endParaRPr>
            </a:p>
          </p:txBody>
        </p:sp>
        <p:sp>
          <p:nvSpPr>
            <p:cNvPr id="829" name="TextShape 13"/>
            <p:cNvSpPr txBox="1"/>
            <p:nvPr/>
          </p:nvSpPr>
          <p:spPr>
            <a:xfrm>
              <a:off x="2433960" y="1742400"/>
              <a:ext cx="4910040" cy="9216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Pelajar SMA Indonesia yang diberi pendidikan</a:t>
              </a:r>
              <a:endParaRPr b="0" lang="id-ID" sz="1800" spc="-1" strike="noStrike">
                <a:latin typeface="Arial"/>
              </a:endParaRPr>
            </a:p>
            <a:p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Kurikulum 2013 dan mudah mengakses</a:t>
              </a:r>
              <a:endParaRPr b="0" lang="id-ID" sz="1800" spc="-1" strike="noStrike">
                <a:latin typeface="Arial"/>
              </a:endParaRPr>
            </a:p>
            <a:p>
              <a:r>
                <a:rPr b="0" i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smartphone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476" dur="indefinite" restart="never" nodeType="tmRoot">
          <p:childTnLst>
            <p:seq>
              <p:cTn id="477" dur="indefinite" nodeType="mainSeq">
                <p:childTnLst>
                  <p:par>
                    <p:cTn id="478" fill="hold">
                      <p:stCondLst>
                        <p:cond delay="0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withEffect" fill="hold" presetClass="entr" presetID="55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2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3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4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00"/>
                            </p:stCondLst>
                            <p:childTnLst>
                              <p:par>
                                <p:cTn id="486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88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2300"/>
                            </p:stCondLst>
                            <p:childTnLst>
                              <p:par>
                                <p:cTn id="490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92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7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8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9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000"/>
                            </p:stCondLst>
                            <p:childTnLst>
                              <p:par>
                                <p:cTn id="501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3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00"/>
                            </p:stCondLst>
                            <p:childTnLst>
                              <p:par>
                                <p:cTn id="505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07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1008000" y="98244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79a9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Ins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tru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me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n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neli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32" name="Group 3"/>
          <p:cNvGrpSpPr/>
          <p:nvPr/>
        </p:nvGrpSpPr>
        <p:grpSpPr>
          <a:xfrm>
            <a:off x="504000" y="864000"/>
            <a:ext cx="837000" cy="837000"/>
            <a:chOff x="504000" y="864000"/>
            <a:chExt cx="837000" cy="837000"/>
          </a:xfrm>
        </p:grpSpPr>
        <p:sp>
          <p:nvSpPr>
            <p:cNvPr id="833" name="CustomShape 4"/>
            <p:cNvSpPr/>
            <p:nvPr/>
          </p:nvSpPr>
          <p:spPr>
            <a:xfrm>
              <a:off x="504000" y="864000"/>
              <a:ext cx="837000" cy="837000"/>
            </a:xfrm>
            <a:prstGeom prst="ellipse">
              <a:avLst/>
            </a:prstGeom>
            <a:solidFill>
              <a:srgbClr val="179a9d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4" name="CustomShape 5"/>
            <p:cNvSpPr/>
            <p:nvPr/>
          </p:nvSpPr>
          <p:spPr>
            <a:xfrm>
              <a:off x="777600" y="112716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35" name="CustomShape 6"/>
          <p:cNvSpPr/>
          <p:nvPr/>
        </p:nvSpPr>
        <p:spPr>
          <a:xfrm>
            <a:off x="1001880" y="266832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Pro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sed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ur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neli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36" name="Group 7"/>
          <p:cNvGrpSpPr/>
          <p:nvPr/>
        </p:nvGrpSpPr>
        <p:grpSpPr>
          <a:xfrm>
            <a:off x="497880" y="2549880"/>
            <a:ext cx="837000" cy="837000"/>
            <a:chOff x="497880" y="2549880"/>
            <a:chExt cx="837000" cy="837000"/>
          </a:xfrm>
        </p:grpSpPr>
        <p:sp>
          <p:nvSpPr>
            <p:cNvPr id="837" name="CustomShape 8"/>
            <p:cNvSpPr/>
            <p:nvPr/>
          </p:nvSpPr>
          <p:spPr>
            <a:xfrm>
              <a:off x="497880" y="2549880"/>
              <a:ext cx="837000" cy="837000"/>
            </a:xfrm>
            <a:prstGeom prst="ellipse">
              <a:avLst/>
            </a:prstGeom>
            <a:solidFill>
              <a:srgbClr val="117376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8" name="CustomShape 9"/>
            <p:cNvSpPr/>
            <p:nvPr/>
          </p:nvSpPr>
          <p:spPr>
            <a:xfrm>
              <a:off x="771480" y="281304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39" name="CustomShape 10"/>
          <p:cNvSpPr/>
          <p:nvPr/>
        </p:nvSpPr>
        <p:spPr>
          <a:xfrm>
            <a:off x="929880" y="3414240"/>
            <a:ext cx="6406560" cy="126576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1.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Perencan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aan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2.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Pelaksan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aan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3.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Evaluasi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4.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Laporan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40" name="CustomShape 11"/>
          <p:cNvSpPr/>
          <p:nvPr/>
        </p:nvSpPr>
        <p:spPr>
          <a:xfrm>
            <a:off x="936000" y="1728360"/>
            <a:ext cx="6406560" cy="71964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79a9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Masalah 1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Soal materi Logaritma (pre-test dan post-test)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Masalah 2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Kuesioner tertulis</a:t>
            </a:r>
            <a:endParaRPr b="0" lang="id-ID" sz="1800" spc="-1" strike="noStrike">
              <a:latin typeface="Arial"/>
            </a:endParaRPr>
          </a:p>
        </p:txBody>
      </p:sp>
    </p:spTree>
  </p:cSld>
  <p:timing>
    <p:tnLst>
      <p:par>
        <p:cTn id="508" dur="indefinite" restart="never" nodeType="tmRoot">
          <p:childTnLst>
            <p:seq>
              <p:cTn id="509" dur="indefinite" nodeType="mainSeq">
                <p:childTnLst>
                  <p:par>
                    <p:cTn id="510" fill="hold">
                      <p:stCondLst>
                        <p:cond delay="0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withEffect" fill="hold" presetClass="entr" presetID="55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4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5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6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500"/>
                            </p:stCondLst>
                            <p:childTnLst>
                              <p:par>
                                <p:cTn id="518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20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2300"/>
                            </p:stCondLst>
                            <p:childTnLst>
                              <p:par>
                                <p:cTn id="522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24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0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1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3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5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800"/>
                            </p:stCondLst>
                            <p:childTnLst>
                              <p:par>
                                <p:cTn id="537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8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9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42" name="CustomShape 2"/>
          <p:cNvSpPr/>
          <p:nvPr/>
        </p:nvSpPr>
        <p:spPr>
          <a:xfrm>
            <a:off x="1008000" y="98244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38d4c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Teknik Pengumpulan Data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43" name="Group 3"/>
          <p:cNvGrpSpPr/>
          <p:nvPr/>
        </p:nvGrpSpPr>
        <p:grpSpPr>
          <a:xfrm>
            <a:off x="504000" y="864000"/>
            <a:ext cx="837000" cy="837000"/>
            <a:chOff x="504000" y="864000"/>
            <a:chExt cx="837000" cy="837000"/>
          </a:xfrm>
        </p:grpSpPr>
        <p:sp>
          <p:nvSpPr>
            <p:cNvPr id="844" name="CustomShape 4"/>
            <p:cNvSpPr/>
            <p:nvPr/>
          </p:nvSpPr>
          <p:spPr>
            <a:xfrm>
              <a:off x="504000" y="864000"/>
              <a:ext cx="837000" cy="837000"/>
            </a:xfrm>
            <a:prstGeom prst="ellipse">
              <a:avLst/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5" name="CustomShape 5"/>
            <p:cNvSpPr/>
            <p:nvPr/>
          </p:nvSpPr>
          <p:spPr>
            <a:xfrm>
              <a:off x="777600" y="112716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46" name="CustomShape 6"/>
          <p:cNvSpPr/>
          <p:nvPr/>
        </p:nvSpPr>
        <p:spPr>
          <a:xfrm>
            <a:off x="1001880" y="367632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6b7b8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Teknik Analisis Data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47" name="Group 7"/>
          <p:cNvGrpSpPr/>
          <p:nvPr/>
        </p:nvGrpSpPr>
        <p:grpSpPr>
          <a:xfrm>
            <a:off x="497880" y="3557880"/>
            <a:ext cx="837000" cy="837000"/>
            <a:chOff x="497880" y="3557880"/>
            <a:chExt cx="837000" cy="837000"/>
          </a:xfrm>
        </p:grpSpPr>
        <p:sp>
          <p:nvSpPr>
            <p:cNvPr id="848" name="CustomShape 8"/>
            <p:cNvSpPr/>
            <p:nvPr/>
          </p:nvSpPr>
          <p:spPr>
            <a:xfrm>
              <a:off x="497880" y="3557880"/>
              <a:ext cx="837000" cy="837000"/>
            </a:xfrm>
            <a:prstGeom prst="ellipse">
              <a:avLst/>
            </a:prstGeom>
            <a:solidFill>
              <a:srgbClr val="16b7b8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9" name="CustomShape 9"/>
            <p:cNvSpPr/>
            <p:nvPr/>
          </p:nvSpPr>
          <p:spPr>
            <a:xfrm>
              <a:off x="771480" y="382104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50" name="CustomShape 10"/>
          <p:cNvSpPr/>
          <p:nvPr/>
        </p:nvSpPr>
        <p:spPr>
          <a:xfrm>
            <a:off x="929880" y="4422240"/>
            <a:ext cx="6406560" cy="43776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6b7b8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Teknik analisis data kuantitatif (dengan statistik)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51" name="Group 11"/>
          <p:cNvGrpSpPr/>
          <p:nvPr/>
        </p:nvGrpSpPr>
        <p:grpSpPr>
          <a:xfrm>
            <a:off x="936000" y="1728360"/>
            <a:ext cx="6406560" cy="1799640"/>
            <a:chOff x="936000" y="1728360"/>
            <a:chExt cx="6406560" cy="1799640"/>
          </a:xfrm>
        </p:grpSpPr>
        <p:grpSp>
          <p:nvGrpSpPr>
            <p:cNvPr id="852" name="Group 12"/>
            <p:cNvGrpSpPr/>
            <p:nvPr/>
          </p:nvGrpSpPr>
          <p:grpSpPr>
            <a:xfrm>
              <a:off x="936000" y="1728360"/>
              <a:ext cx="6406560" cy="1799640"/>
              <a:chOff x="936000" y="1728360"/>
              <a:chExt cx="6406560" cy="1799640"/>
            </a:xfrm>
          </p:grpSpPr>
          <p:sp>
            <p:nvSpPr>
              <p:cNvPr id="853" name="CustomShape 13"/>
              <p:cNvSpPr/>
              <p:nvPr/>
            </p:nvSpPr>
            <p:spPr>
              <a:xfrm>
                <a:off x="936000" y="1728360"/>
                <a:ext cx="6406560" cy="1799640"/>
              </a:xfrm>
              <a:custGeom>
                <a:avLst/>
                <a:gdLst/>
                <a:ahLst/>
                <a:rect l="l" t="t" r="r" b="b"/>
                <a:pathLst>
                  <a:path w="17802" h="8002">
                    <a:moveTo>
                      <a:pt x="304" y="0"/>
                    </a:moveTo>
                    <a:cubicBezTo>
                      <a:pt x="152" y="0"/>
                      <a:pt x="0" y="152"/>
                      <a:pt x="0" y="304"/>
                    </a:cubicBezTo>
                    <a:lnTo>
                      <a:pt x="0" y="7696"/>
                    </a:lnTo>
                    <a:cubicBezTo>
                      <a:pt x="0" y="7848"/>
                      <a:pt x="152" y="8001"/>
                      <a:pt x="304" y="8001"/>
                    </a:cubicBezTo>
                    <a:lnTo>
                      <a:pt x="17496" y="8001"/>
                    </a:lnTo>
                    <a:cubicBezTo>
                      <a:pt x="17648" y="8001"/>
                      <a:pt x="17801" y="7848"/>
                      <a:pt x="17801" y="7696"/>
                    </a:cubicBezTo>
                    <a:lnTo>
                      <a:pt x="17801" y="304"/>
                    </a:lnTo>
                    <a:cubicBezTo>
                      <a:pt x="17801" y="152"/>
                      <a:pt x="17648" y="0"/>
                      <a:pt x="17496" y="0"/>
                    </a:cubicBezTo>
                    <a:lnTo>
                      <a:pt x="304" y="0"/>
                    </a:lnTo>
                  </a:path>
                </a:pathLst>
              </a:custGeom>
              <a:solidFill>
                <a:srgbClr val="38d4cd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Masalah 1</a:t>
                </a:r>
                <a:r>
                  <a:rPr b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	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: Tes objektif (</a:t>
                </a:r>
                <a:r>
                  <a:rPr b="0" i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pre-test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 6 soal, </a:t>
                </a:r>
                <a:r>
                  <a:rPr b="0" i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post-test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 6 soal)</a:t>
                </a:r>
                <a:endParaRPr b="0" lang="id-ID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Sistem penilaian:</a:t>
                </a:r>
                <a:endParaRPr b="0" lang="id-ID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id-ID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id-ID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Masalah 2</a:t>
                </a:r>
                <a:r>
                  <a:rPr b="1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	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: Kuesioner, terdiri atas tiga pertanyaan sikap</a:t>
                </a:r>
                <a:endParaRPr b="0" lang="id-ID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	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	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	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  </a:t>
                </a:r>
                <a:r>
                  <a:rPr b="0" lang="id-ID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Jawaban pada skala 1 sampai 5</a:t>
                </a:r>
                <a:endParaRPr b="0" lang="id-ID" sz="1800" spc="-1" strike="noStrike">
                  <a:latin typeface="Arial"/>
                </a:endParaRPr>
              </a:p>
            </p:txBody>
          </p:sp>
        </p:grpSp>
        <p:sp>
          <p:nvSpPr>
            <p:cNvPr id="854" name="TextShape 14"/>
            <p:cNvSpPr txBox="1"/>
            <p:nvPr/>
          </p:nvSpPr>
          <p:spPr>
            <a:xfrm>
              <a:off x="2736000" y="2029680"/>
              <a:ext cx="2088000" cy="1138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Benar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:  4 poin</a:t>
              </a:r>
              <a:endParaRPr b="0" lang="id-ID" sz="1800" spc="-1" strike="noStrike">
                <a:solidFill>
                  <a:srgbClr val="ffffff"/>
                </a:solidFill>
                <a:latin typeface="Arial"/>
              </a:endParaRPr>
            </a:p>
            <a:p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Salah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: -1 poin</a:t>
              </a:r>
              <a:endParaRPr b="0" lang="id-ID" sz="1800" spc="-1" strike="noStrike">
                <a:solidFill>
                  <a:srgbClr val="ffffff"/>
                </a:solidFill>
                <a:latin typeface="Arial"/>
              </a:endParaRPr>
            </a:p>
            <a:p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Kosong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	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</a:rPr>
                <a:t>:  0 poin</a:t>
              </a:r>
              <a:endParaRPr b="0" lang="id-ID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timing>
    <p:tnLst>
      <p:par>
        <p:cTn id="540" dur="indefinite" restart="never" nodeType="tmRoot">
          <p:childTnLst>
            <p:seq>
              <p:cTn id="541" dur="indefinite" nodeType="mainSeq">
                <p:childTnLst>
                  <p:par>
                    <p:cTn id="542" fill="hold">
                      <p:stCondLst>
                        <p:cond delay="0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withEffect" fill="hold" presetClass="entr" presetID="55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6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7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8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50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52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2300"/>
                            </p:stCondLst>
                            <p:childTnLst>
                              <p:par>
                                <p:cTn id="554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6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1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2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3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000"/>
                            </p:stCondLst>
                            <p:childTnLst>
                              <p:par>
                                <p:cTn id="565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67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800"/>
                            </p:stCondLst>
                            <p:childTnLst>
                              <p:par>
                                <p:cTn id="569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71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395640" y="536400"/>
            <a:ext cx="1937880" cy="11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7236360" y="0"/>
            <a:ext cx="1901160" cy="51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"/>
          <p:cNvSpPr/>
          <p:nvPr/>
        </p:nvSpPr>
        <p:spPr>
          <a:xfrm rot="20539200">
            <a:off x="7119720" y="86976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4"/>
          <p:cNvSpPr/>
          <p:nvPr/>
        </p:nvSpPr>
        <p:spPr>
          <a:xfrm rot="20539200">
            <a:off x="7119720" y="197388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5"/>
          <p:cNvSpPr/>
          <p:nvPr/>
        </p:nvSpPr>
        <p:spPr>
          <a:xfrm rot="20539200">
            <a:off x="7119720" y="307800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6"/>
          <p:cNvSpPr/>
          <p:nvPr/>
        </p:nvSpPr>
        <p:spPr>
          <a:xfrm flipH="1" rot="1060800">
            <a:off x="5955840" y="1424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7"/>
          <p:cNvSpPr/>
          <p:nvPr/>
        </p:nvSpPr>
        <p:spPr>
          <a:xfrm flipH="1" rot="1060800">
            <a:off x="5955840" y="2528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8"/>
          <p:cNvSpPr/>
          <p:nvPr/>
        </p:nvSpPr>
        <p:spPr>
          <a:xfrm flipH="1" rot="1060800">
            <a:off x="5955840" y="363276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9"/>
          <p:cNvSpPr/>
          <p:nvPr/>
        </p:nvSpPr>
        <p:spPr>
          <a:xfrm flipH="1" rot="1060800">
            <a:off x="5955840" y="31428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10"/>
          <p:cNvSpPr/>
          <p:nvPr/>
        </p:nvSpPr>
        <p:spPr>
          <a:xfrm rot="20539200">
            <a:off x="7112520" y="418680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11"/>
          <p:cNvSpPr/>
          <p:nvPr/>
        </p:nvSpPr>
        <p:spPr>
          <a:xfrm rot="20539200">
            <a:off x="7153200" y="10440"/>
            <a:ext cx="1327680" cy="78732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12"/>
          <p:cNvSpPr/>
          <p:nvPr/>
        </p:nvSpPr>
        <p:spPr>
          <a:xfrm flipH="1" rot="1060800">
            <a:off x="6010560" y="4701960"/>
            <a:ext cx="1177560" cy="60840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13"/>
          <p:cNvSpPr/>
          <p:nvPr/>
        </p:nvSpPr>
        <p:spPr>
          <a:xfrm>
            <a:off x="6137640" y="52848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68" name="CustomShape 14"/>
          <p:cNvSpPr/>
          <p:nvPr/>
        </p:nvSpPr>
        <p:spPr>
          <a:xfrm>
            <a:off x="6137640" y="164664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69" name="CustomShape 15"/>
          <p:cNvSpPr/>
          <p:nvPr/>
        </p:nvSpPr>
        <p:spPr>
          <a:xfrm>
            <a:off x="6137640" y="276480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70" name="CustomShape 16"/>
          <p:cNvSpPr/>
          <p:nvPr/>
        </p:nvSpPr>
        <p:spPr>
          <a:xfrm>
            <a:off x="6137640" y="388296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71" name="Group 17"/>
          <p:cNvGrpSpPr/>
          <p:nvPr/>
        </p:nvGrpSpPr>
        <p:grpSpPr>
          <a:xfrm>
            <a:off x="2595960" y="486000"/>
            <a:ext cx="3265560" cy="718560"/>
            <a:chOff x="2595960" y="486000"/>
            <a:chExt cx="3265560" cy="718560"/>
          </a:xfrm>
        </p:grpSpPr>
        <p:sp>
          <p:nvSpPr>
            <p:cNvPr id="872" name="CustomShape 18"/>
            <p:cNvSpPr/>
            <p:nvPr/>
          </p:nvSpPr>
          <p:spPr>
            <a:xfrm>
              <a:off x="2595960" y="486000"/>
              <a:ext cx="326556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73" name="CustomShape 19"/>
            <p:cNvSpPr/>
            <p:nvPr/>
          </p:nvSpPr>
          <p:spPr>
            <a:xfrm>
              <a:off x="2595960" y="755280"/>
              <a:ext cx="326556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74" name="Group 20"/>
          <p:cNvGrpSpPr/>
          <p:nvPr/>
        </p:nvGrpSpPr>
        <p:grpSpPr>
          <a:xfrm>
            <a:off x="2595960" y="1596960"/>
            <a:ext cx="3265560" cy="718560"/>
            <a:chOff x="2595960" y="1596960"/>
            <a:chExt cx="3265560" cy="718560"/>
          </a:xfrm>
        </p:grpSpPr>
        <p:sp>
          <p:nvSpPr>
            <p:cNvPr id="875" name="CustomShape 21"/>
            <p:cNvSpPr/>
            <p:nvPr/>
          </p:nvSpPr>
          <p:spPr>
            <a:xfrm>
              <a:off x="2595960" y="1596960"/>
              <a:ext cx="326556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76" name="CustomShape 22"/>
            <p:cNvSpPr/>
            <p:nvPr/>
          </p:nvSpPr>
          <p:spPr>
            <a:xfrm>
              <a:off x="2595960" y="1866240"/>
              <a:ext cx="326556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77" name="Group 23"/>
          <p:cNvGrpSpPr/>
          <p:nvPr/>
        </p:nvGrpSpPr>
        <p:grpSpPr>
          <a:xfrm>
            <a:off x="2595960" y="2707560"/>
            <a:ext cx="3265560" cy="718560"/>
            <a:chOff x="2595960" y="2707560"/>
            <a:chExt cx="3265560" cy="718560"/>
          </a:xfrm>
        </p:grpSpPr>
        <p:sp>
          <p:nvSpPr>
            <p:cNvPr id="878" name="CustomShape 24"/>
            <p:cNvSpPr/>
            <p:nvPr/>
          </p:nvSpPr>
          <p:spPr>
            <a:xfrm>
              <a:off x="2595960" y="2707560"/>
              <a:ext cx="326556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79" name="CustomShape 25"/>
            <p:cNvSpPr/>
            <p:nvPr/>
          </p:nvSpPr>
          <p:spPr>
            <a:xfrm>
              <a:off x="2595960" y="2976840"/>
              <a:ext cx="326556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80" name="Group 26"/>
          <p:cNvGrpSpPr/>
          <p:nvPr/>
        </p:nvGrpSpPr>
        <p:grpSpPr>
          <a:xfrm>
            <a:off x="2595960" y="3818520"/>
            <a:ext cx="3265560" cy="718560"/>
            <a:chOff x="2595960" y="3818520"/>
            <a:chExt cx="3265560" cy="718560"/>
          </a:xfrm>
        </p:grpSpPr>
        <p:sp>
          <p:nvSpPr>
            <p:cNvPr id="881" name="CustomShape 27"/>
            <p:cNvSpPr/>
            <p:nvPr/>
          </p:nvSpPr>
          <p:spPr>
            <a:xfrm>
              <a:off x="2595960" y="3818520"/>
              <a:ext cx="326556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882" name="CustomShape 28"/>
            <p:cNvSpPr/>
            <p:nvPr/>
          </p:nvSpPr>
          <p:spPr>
            <a:xfrm>
              <a:off x="2595960" y="4087800"/>
              <a:ext cx="326556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72" dur="indefinite" restart="never" nodeType="tmRoot">
          <p:childTnLst>
            <p:seq>
              <p:cTn id="5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4140000" y="2571840"/>
            <a:ext cx="499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4140000" y="3147840"/>
            <a:ext cx="499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</p:spTree>
  </p:cSld>
  <p:timing>
    <p:tnLst>
      <p:par>
        <p:cTn id="574" dur="indefinite" restart="never" nodeType="tmRoot">
          <p:childTnLst>
            <p:seq>
              <p:cTn id="5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CustomShape 1"/>
          <p:cNvSpPr/>
          <p:nvPr/>
        </p:nvSpPr>
        <p:spPr>
          <a:xfrm>
            <a:off x="2627640" y="2159280"/>
            <a:ext cx="3881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86" name="CustomShape 2"/>
          <p:cNvSpPr/>
          <p:nvPr/>
        </p:nvSpPr>
        <p:spPr>
          <a:xfrm>
            <a:off x="2627640" y="2744280"/>
            <a:ext cx="3881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87" name="CustomShape 3"/>
          <p:cNvSpPr/>
          <p:nvPr/>
        </p:nvSpPr>
        <p:spPr>
          <a:xfrm>
            <a:off x="2771640" y="3105000"/>
            <a:ext cx="359388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This PowerPoint Template has clean and neutral design that can be adapted to any content and meets various market segments. 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888" name="Group 4"/>
          <p:cNvGrpSpPr/>
          <p:nvPr/>
        </p:nvGrpSpPr>
        <p:grpSpPr>
          <a:xfrm>
            <a:off x="4251600" y="1462320"/>
            <a:ext cx="642600" cy="642600"/>
            <a:chOff x="4251600" y="1462320"/>
            <a:chExt cx="642600" cy="642600"/>
          </a:xfrm>
        </p:grpSpPr>
        <p:sp>
          <p:nvSpPr>
            <p:cNvPr id="889" name="CustomShape 5"/>
            <p:cNvSpPr/>
            <p:nvPr/>
          </p:nvSpPr>
          <p:spPr>
            <a:xfrm rot="16200000">
              <a:off x="4537080" y="174816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0" name="CustomShape 6"/>
            <p:cNvSpPr/>
            <p:nvPr/>
          </p:nvSpPr>
          <p:spPr>
            <a:xfrm rot="16200000">
              <a:off x="4537080" y="117684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1" name="CustomShape 7"/>
            <p:cNvSpPr/>
            <p:nvPr/>
          </p:nvSpPr>
          <p:spPr>
            <a:xfrm>
              <a:off x="4251600" y="152532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2" name="CustomShape 8"/>
            <p:cNvSpPr/>
            <p:nvPr/>
          </p:nvSpPr>
          <p:spPr>
            <a:xfrm rot="16200000">
              <a:off x="4529520" y="172152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3" name="CustomShape 9"/>
            <p:cNvSpPr/>
            <p:nvPr/>
          </p:nvSpPr>
          <p:spPr>
            <a:xfrm rot="16200000">
              <a:off x="4529520" y="153108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4" name="CustomShape 10"/>
            <p:cNvSpPr/>
            <p:nvPr/>
          </p:nvSpPr>
          <p:spPr>
            <a:xfrm>
              <a:off x="4680000" y="164628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5" name="CustomShape 11"/>
            <p:cNvSpPr/>
            <p:nvPr/>
          </p:nvSpPr>
          <p:spPr>
            <a:xfrm>
              <a:off x="4822920" y="152964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6" name="CustomShape 12"/>
            <p:cNvSpPr/>
            <p:nvPr/>
          </p:nvSpPr>
          <p:spPr>
            <a:xfrm>
              <a:off x="4407840" y="153360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576" dur="indefinite" restart="never" nodeType="tmRoot">
          <p:childTnLst>
            <p:seq>
              <p:cTn id="5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Services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99" name="CustomShape 3"/>
          <p:cNvSpPr/>
          <p:nvPr/>
        </p:nvSpPr>
        <p:spPr>
          <a:xfrm>
            <a:off x="899640" y="1155600"/>
            <a:ext cx="1865880" cy="31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00" name="CustomShape 4"/>
          <p:cNvSpPr/>
          <p:nvPr/>
        </p:nvSpPr>
        <p:spPr>
          <a:xfrm>
            <a:off x="2915640" y="1364040"/>
            <a:ext cx="5418000" cy="295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5"/>
          <p:cNvSpPr/>
          <p:nvPr/>
        </p:nvSpPr>
        <p:spPr>
          <a:xfrm>
            <a:off x="3060360" y="149148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902" name="CustomShape 6"/>
          <p:cNvSpPr/>
          <p:nvPr/>
        </p:nvSpPr>
        <p:spPr>
          <a:xfrm>
            <a:off x="4772880" y="149148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903" name="CustomShape 7"/>
          <p:cNvSpPr/>
          <p:nvPr/>
        </p:nvSpPr>
        <p:spPr>
          <a:xfrm>
            <a:off x="6485400" y="149148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904" name="Group 8"/>
          <p:cNvGrpSpPr/>
          <p:nvPr/>
        </p:nvGrpSpPr>
        <p:grpSpPr>
          <a:xfrm>
            <a:off x="3060360" y="1963800"/>
            <a:ext cx="1721880" cy="1030680"/>
            <a:chOff x="3060360" y="1963800"/>
            <a:chExt cx="1721880" cy="1030680"/>
          </a:xfrm>
        </p:grpSpPr>
        <p:sp>
          <p:nvSpPr>
            <p:cNvPr id="905" name="CustomShape 9"/>
            <p:cNvSpPr/>
            <p:nvPr/>
          </p:nvSpPr>
          <p:spPr>
            <a:xfrm>
              <a:off x="3060360" y="2180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06" name="CustomShape 10"/>
            <p:cNvSpPr/>
            <p:nvPr/>
          </p:nvSpPr>
          <p:spPr>
            <a:xfrm>
              <a:off x="3060360" y="1963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07" name="Group 11"/>
          <p:cNvGrpSpPr/>
          <p:nvPr/>
        </p:nvGrpSpPr>
        <p:grpSpPr>
          <a:xfrm>
            <a:off x="4772880" y="1963800"/>
            <a:ext cx="1721880" cy="1030680"/>
            <a:chOff x="4772880" y="1963800"/>
            <a:chExt cx="1721880" cy="1030680"/>
          </a:xfrm>
        </p:grpSpPr>
        <p:sp>
          <p:nvSpPr>
            <p:cNvPr id="908" name="CustomShape 12"/>
            <p:cNvSpPr/>
            <p:nvPr/>
          </p:nvSpPr>
          <p:spPr>
            <a:xfrm>
              <a:off x="4772880" y="2180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09" name="CustomShape 13"/>
            <p:cNvSpPr/>
            <p:nvPr/>
          </p:nvSpPr>
          <p:spPr>
            <a:xfrm>
              <a:off x="4772880" y="1963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10" name="Group 14"/>
          <p:cNvGrpSpPr/>
          <p:nvPr/>
        </p:nvGrpSpPr>
        <p:grpSpPr>
          <a:xfrm>
            <a:off x="6485400" y="1963800"/>
            <a:ext cx="1721880" cy="1030680"/>
            <a:chOff x="6485400" y="1963800"/>
            <a:chExt cx="1721880" cy="1030680"/>
          </a:xfrm>
        </p:grpSpPr>
        <p:sp>
          <p:nvSpPr>
            <p:cNvPr id="911" name="CustomShape 15"/>
            <p:cNvSpPr/>
            <p:nvPr/>
          </p:nvSpPr>
          <p:spPr>
            <a:xfrm>
              <a:off x="6485400" y="2180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12" name="CustomShape 16"/>
            <p:cNvSpPr/>
            <p:nvPr/>
          </p:nvSpPr>
          <p:spPr>
            <a:xfrm>
              <a:off x="6485400" y="1963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13" name="CustomShape 17"/>
          <p:cNvSpPr/>
          <p:nvPr/>
        </p:nvSpPr>
        <p:spPr>
          <a:xfrm>
            <a:off x="3060000" y="285984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914" name="CustomShape 18"/>
          <p:cNvSpPr/>
          <p:nvPr/>
        </p:nvSpPr>
        <p:spPr>
          <a:xfrm>
            <a:off x="4772520" y="285984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05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915" name="CustomShape 19"/>
          <p:cNvSpPr/>
          <p:nvPr/>
        </p:nvSpPr>
        <p:spPr>
          <a:xfrm>
            <a:off x="6484680" y="285984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06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916" name="Group 20"/>
          <p:cNvGrpSpPr/>
          <p:nvPr/>
        </p:nvGrpSpPr>
        <p:grpSpPr>
          <a:xfrm>
            <a:off x="3060000" y="3331800"/>
            <a:ext cx="1721880" cy="1030680"/>
            <a:chOff x="3060000" y="3331800"/>
            <a:chExt cx="1721880" cy="1030680"/>
          </a:xfrm>
        </p:grpSpPr>
        <p:sp>
          <p:nvSpPr>
            <p:cNvPr id="917" name="CustomShape 21"/>
            <p:cNvSpPr/>
            <p:nvPr/>
          </p:nvSpPr>
          <p:spPr>
            <a:xfrm>
              <a:off x="3060000" y="3548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18" name="CustomShape 22"/>
            <p:cNvSpPr/>
            <p:nvPr/>
          </p:nvSpPr>
          <p:spPr>
            <a:xfrm>
              <a:off x="3060000" y="3331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19" name="Group 23"/>
          <p:cNvGrpSpPr/>
          <p:nvPr/>
        </p:nvGrpSpPr>
        <p:grpSpPr>
          <a:xfrm>
            <a:off x="4772520" y="3331800"/>
            <a:ext cx="1721880" cy="1030680"/>
            <a:chOff x="4772520" y="3331800"/>
            <a:chExt cx="1721880" cy="1030680"/>
          </a:xfrm>
        </p:grpSpPr>
        <p:sp>
          <p:nvSpPr>
            <p:cNvPr id="920" name="CustomShape 24"/>
            <p:cNvSpPr/>
            <p:nvPr/>
          </p:nvSpPr>
          <p:spPr>
            <a:xfrm>
              <a:off x="4772520" y="3548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1" name="CustomShape 25"/>
            <p:cNvSpPr/>
            <p:nvPr/>
          </p:nvSpPr>
          <p:spPr>
            <a:xfrm>
              <a:off x="4772520" y="3331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22" name="Group 26"/>
          <p:cNvGrpSpPr/>
          <p:nvPr/>
        </p:nvGrpSpPr>
        <p:grpSpPr>
          <a:xfrm>
            <a:off x="6484680" y="3331800"/>
            <a:ext cx="1721880" cy="1030680"/>
            <a:chOff x="6484680" y="3331800"/>
            <a:chExt cx="1721880" cy="1030680"/>
          </a:xfrm>
        </p:grpSpPr>
        <p:sp>
          <p:nvSpPr>
            <p:cNvPr id="923" name="CustomShape 27"/>
            <p:cNvSpPr/>
            <p:nvPr/>
          </p:nvSpPr>
          <p:spPr>
            <a:xfrm>
              <a:off x="6484680" y="3548880"/>
              <a:ext cx="1721880" cy="81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4" name="CustomShape 28"/>
            <p:cNvSpPr/>
            <p:nvPr/>
          </p:nvSpPr>
          <p:spPr>
            <a:xfrm>
              <a:off x="6484680" y="3331800"/>
              <a:ext cx="1721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78" dur="indefinite" restart="never" nodeType="tmRoot">
          <p:childTnLst>
            <p:seq>
              <p:cTn id="5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"/>
          <p:cNvSpPr/>
          <p:nvPr/>
        </p:nvSpPr>
        <p:spPr>
          <a:xfrm>
            <a:off x="0" y="18180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Team Layout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26" name="CustomShape 2"/>
          <p:cNvSpPr/>
          <p:nvPr/>
        </p:nvSpPr>
        <p:spPr>
          <a:xfrm>
            <a:off x="0" y="75780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927" name="Group 3"/>
          <p:cNvGrpSpPr/>
          <p:nvPr/>
        </p:nvGrpSpPr>
        <p:grpSpPr>
          <a:xfrm>
            <a:off x="883800" y="3347640"/>
            <a:ext cx="1433520" cy="1349640"/>
            <a:chOff x="883800" y="3347640"/>
            <a:chExt cx="1433520" cy="1349640"/>
          </a:xfrm>
        </p:grpSpPr>
        <p:grpSp>
          <p:nvGrpSpPr>
            <p:cNvPr id="928" name="Group 4"/>
            <p:cNvGrpSpPr/>
            <p:nvPr/>
          </p:nvGrpSpPr>
          <p:grpSpPr>
            <a:xfrm>
              <a:off x="883800" y="3347640"/>
              <a:ext cx="1433520" cy="505440"/>
              <a:chOff x="883800" y="3347640"/>
              <a:chExt cx="1433520" cy="505440"/>
            </a:xfrm>
          </p:grpSpPr>
          <p:sp>
            <p:nvSpPr>
              <p:cNvPr id="929" name="CustomShape 5"/>
              <p:cNvSpPr/>
              <p:nvPr/>
            </p:nvSpPr>
            <p:spPr>
              <a:xfrm>
                <a:off x="883800" y="3347640"/>
                <a:ext cx="1433520" cy="239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30" name="CustomShape 6"/>
              <p:cNvSpPr/>
              <p:nvPr/>
            </p:nvSpPr>
            <p:spPr>
              <a:xfrm>
                <a:off x="883800" y="3610080"/>
                <a:ext cx="143352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31" name="CustomShape 7"/>
            <p:cNvSpPr/>
            <p:nvPr/>
          </p:nvSpPr>
          <p:spPr>
            <a:xfrm>
              <a:off x="883800" y="3882960"/>
              <a:ext cx="1433520" cy="81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32" name="Group 8"/>
          <p:cNvGrpSpPr/>
          <p:nvPr/>
        </p:nvGrpSpPr>
        <p:grpSpPr>
          <a:xfrm>
            <a:off x="2683800" y="3347640"/>
            <a:ext cx="1433520" cy="1349640"/>
            <a:chOff x="2683800" y="3347640"/>
            <a:chExt cx="1433520" cy="1349640"/>
          </a:xfrm>
        </p:grpSpPr>
        <p:grpSp>
          <p:nvGrpSpPr>
            <p:cNvPr id="933" name="Group 9"/>
            <p:cNvGrpSpPr/>
            <p:nvPr/>
          </p:nvGrpSpPr>
          <p:grpSpPr>
            <a:xfrm>
              <a:off x="2683800" y="3347640"/>
              <a:ext cx="1433520" cy="505440"/>
              <a:chOff x="2683800" y="3347640"/>
              <a:chExt cx="1433520" cy="505440"/>
            </a:xfrm>
          </p:grpSpPr>
          <p:sp>
            <p:nvSpPr>
              <p:cNvPr id="934" name="CustomShape 10"/>
              <p:cNvSpPr/>
              <p:nvPr/>
            </p:nvSpPr>
            <p:spPr>
              <a:xfrm>
                <a:off x="2683800" y="3347640"/>
                <a:ext cx="1433520" cy="239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35" name="CustomShape 11"/>
              <p:cNvSpPr/>
              <p:nvPr/>
            </p:nvSpPr>
            <p:spPr>
              <a:xfrm>
                <a:off x="2683800" y="3610080"/>
                <a:ext cx="143352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36" name="CustomShape 12"/>
            <p:cNvSpPr/>
            <p:nvPr/>
          </p:nvSpPr>
          <p:spPr>
            <a:xfrm>
              <a:off x="2683800" y="3882960"/>
              <a:ext cx="1433520" cy="81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37" name="Group 13"/>
          <p:cNvGrpSpPr/>
          <p:nvPr/>
        </p:nvGrpSpPr>
        <p:grpSpPr>
          <a:xfrm>
            <a:off x="4484160" y="3347640"/>
            <a:ext cx="1433520" cy="1349640"/>
            <a:chOff x="4484160" y="3347640"/>
            <a:chExt cx="1433520" cy="1349640"/>
          </a:xfrm>
        </p:grpSpPr>
        <p:grpSp>
          <p:nvGrpSpPr>
            <p:cNvPr id="938" name="Group 14"/>
            <p:cNvGrpSpPr/>
            <p:nvPr/>
          </p:nvGrpSpPr>
          <p:grpSpPr>
            <a:xfrm>
              <a:off x="4484160" y="3347640"/>
              <a:ext cx="1433520" cy="505440"/>
              <a:chOff x="4484160" y="3347640"/>
              <a:chExt cx="1433520" cy="505440"/>
            </a:xfrm>
          </p:grpSpPr>
          <p:sp>
            <p:nvSpPr>
              <p:cNvPr id="939" name="CustomShape 15"/>
              <p:cNvSpPr/>
              <p:nvPr/>
            </p:nvSpPr>
            <p:spPr>
              <a:xfrm>
                <a:off x="4484160" y="3347640"/>
                <a:ext cx="1433520" cy="239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940" name="CustomShape 16"/>
              <p:cNvSpPr/>
              <p:nvPr/>
            </p:nvSpPr>
            <p:spPr>
              <a:xfrm>
                <a:off x="4484160" y="3610080"/>
                <a:ext cx="143352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941" name="CustomShape 17"/>
            <p:cNvSpPr/>
            <p:nvPr/>
          </p:nvSpPr>
          <p:spPr>
            <a:xfrm>
              <a:off x="4484160" y="3882960"/>
              <a:ext cx="1433520" cy="81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42" name="CustomShape 18"/>
          <p:cNvSpPr/>
          <p:nvPr/>
        </p:nvSpPr>
        <p:spPr>
          <a:xfrm>
            <a:off x="6516360" y="1155600"/>
            <a:ext cx="1865880" cy="31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80" dur="indefinite" restart="never" nodeType="tmRoot">
          <p:childTnLst>
            <p:seq>
              <p:cTn id="5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Timeline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44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45" name="Line 3"/>
          <p:cNvSpPr/>
          <p:nvPr/>
        </p:nvSpPr>
        <p:spPr>
          <a:xfrm>
            <a:off x="-4320" y="1849320"/>
            <a:ext cx="7044480" cy="1332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4"/>
          <p:cNvSpPr/>
          <p:nvPr/>
        </p:nvSpPr>
        <p:spPr>
          <a:xfrm>
            <a:off x="1553040" y="1381320"/>
            <a:ext cx="8107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2017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47" name="CustomShape 5"/>
          <p:cNvSpPr/>
          <p:nvPr/>
        </p:nvSpPr>
        <p:spPr>
          <a:xfrm>
            <a:off x="632160" y="1381320"/>
            <a:ext cx="8107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2016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48" name="CustomShape 6"/>
          <p:cNvSpPr/>
          <p:nvPr/>
        </p:nvSpPr>
        <p:spPr>
          <a:xfrm>
            <a:off x="2473920" y="1381320"/>
            <a:ext cx="8107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2018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949" name="CustomShape 7"/>
          <p:cNvSpPr/>
          <p:nvPr/>
        </p:nvSpPr>
        <p:spPr>
          <a:xfrm>
            <a:off x="3394800" y="1381320"/>
            <a:ext cx="8107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2019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950" name="Group 8"/>
          <p:cNvGrpSpPr/>
          <p:nvPr/>
        </p:nvGrpSpPr>
        <p:grpSpPr>
          <a:xfrm>
            <a:off x="4932000" y="2268720"/>
            <a:ext cx="2873880" cy="657000"/>
            <a:chOff x="4932000" y="2268720"/>
            <a:chExt cx="2873880" cy="657000"/>
          </a:xfrm>
        </p:grpSpPr>
        <p:sp>
          <p:nvSpPr>
            <p:cNvPr id="951" name="CustomShape 9"/>
            <p:cNvSpPr/>
            <p:nvPr/>
          </p:nvSpPr>
          <p:spPr>
            <a:xfrm>
              <a:off x="4932000" y="2476440"/>
              <a:ext cx="2873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2" name="CustomShape 10"/>
            <p:cNvSpPr/>
            <p:nvPr/>
          </p:nvSpPr>
          <p:spPr>
            <a:xfrm>
              <a:off x="4932000" y="2268720"/>
              <a:ext cx="2873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53" name="Group 11"/>
          <p:cNvGrpSpPr/>
          <p:nvPr/>
        </p:nvGrpSpPr>
        <p:grpSpPr>
          <a:xfrm>
            <a:off x="3803400" y="1849680"/>
            <a:ext cx="1014120" cy="1060560"/>
            <a:chOff x="3803400" y="1849680"/>
            <a:chExt cx="1014120" cy="1060560"/>
          </a:xfrm>
        </p:grpSpPr>
        <p:sp>
          <p:nvSpPr>
            <p:cNvPr id="954" name="CustomShape 12"/>
            <p:cNvSpPr/>
            <p:nvPr/>
          </p:nvSpPr>
          <p:spPr>
            <a:xfrm>
              <a:off x="3803400" y="1849680"/>
              <a:ext cx="349920" cy="74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5" name="CustomShape 13"/>
            <p:cNvSpPr/>
            <p:nvPr/>
          </p:nvSpPr>
          <p:spPr>
            <a:xfrm>
              <a:off x="4752000" y="2268720"/>
              <a:ext cx="65520" cy="6415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6" name="Line 14"/>
            <p:cNvSpPr/>
            <p:nvPr/>
          </p:nvSpPr>
          <p:spPr>
            <a:xfrm flipH="1">
              <a:off x="4159440" y="2603160"/>
              <a:ext cx="6285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57" name="Group 15"/>
          <p:cNvGrpSpPr/>
          <p:nvPr/>
        </p:nvGrpSpPr>
        <p:grpSpPr>
          <a:xfrm>
            <a:off x="4194720" y="2922480"/>
            <a:ext cx="2873880" cy="657000"/>
            <a:chOff x="4194720" y="2922480"/>
            <a:chExt cx="2873880" cy="657000"/>
          </a:xfrm>
        </p:grpSpPr>
        <p:sp>
          <p:nvSpPr>
            <p:cNvPr id="958" name="CustomShape 16"/>
            <p:cNvSpPr/>
            <p:nvPr/>
          </p:nvSpPr>
          <p:spPr>
            <a:xfrm>
              <a:off x="4194720" y="3130200"/>
              <a:ext cx="2873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59" name="CustomShape 17"/>
            <p:cNvSpPr/>
            <p:nvPr/>
          </p:nvSpPr>
          <p:spPr>
            <a:xfrm>
              <a:off x="4194720" y="2922480"/>
              <a:ext cx="2873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60" name="Group 18"/>
          <p:cNvGrpSpPr/>
          <p:nvPr/>
        </p:nvGrpSpPr>
        <p:grpSpPr>
          <a:xfrm>
            <a:off x="3457080" y="3576600"/>
            <a:ext cx="2873880" cy="657000"/>
            <a:chOff x="3457080" y="3576600"/>
            <a:chExt cx="2873880" cy="657000"/>
          </a:xfrm>
        </p:grpSpPr>
        <p:sp>
          <p:nvSpPr>
            <p:cNvPr id="961" name="CustomShape 19"/>
            <p:cNvSpPr/>
            <p:nvPr/>
          </p:nvSpPr>
          <p:spPr>
            <a:xfrm>
              <a:off x="3457080" y="3784320"/>
              <a:ext cx="2873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62" name="CustomShape 20"/>
            <p:cNvSpPr/>
            <p:nvPr/>
          </p:nvSpPr>
          <p:spPr>
            <a:xfrm>
              <a:off x="3457080" y="3576600"/>
              <a:ext cx="2873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963" name="CustomShape 21"/>
          <p:cNvSpPr/>
          <p:nvPr/>
        </p:nvSpPr>
        <p:spPr>
          <a:xfrm>
            <a:off x="6948360" y="1328400"/>
            <a:ext cx="1505520" cy="108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64" name="Group 22"/>
          <p:cNvGrpSpPr/>
          <p:nvPr/>
        </p:nvGrpSpPr>
        <p:grpSpPr>
          <a:xfrm>
            <a:off x="2719440" y="4230360"/>
            <a:ext cx="2873880" cy="657000"/>
            <a:chOff x="2719440" y="4230360"/>
            <a:chExt cx="2873880" cy="657000"/>
          </a:xfrm>
        </p:grpSpPr>
        <p:sp>
          <p:nvSpPr>
            <p:cNvPr id="965" name="CustomShape 23"/>
            <p:cNvSpPr/>
            <p:nvPr/>
          </p:nvSpPr>
          <p:spPr>
            <a:xfrm>
              <a:off x="2719440" y="4438080"/>
              <a:ext cx="2873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66" name="CustomShape 24"/>
            <p:cNvSpPr/>
            <p:nvPr/>
          </p:nvSpPr>
          <p:spPr>
            <a:xfrm>
              <a:off x="2719440" y="4230360"/>
              <a:ext cx="2873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967" name="Group 25"/>
          <p:cNvGrpSpPr/>
          <p:nvPr/>
        </p:nvGrpSpPr>
        <p:grpSpPr>
          <a:xfrm>
            <a:off x="2883600" y="1849680"/>
            <a:ext cx="1196640" cy="1714320"/>
            <a:chOff x="2883600" y="1849680"/>
            <a:chExt cx="1196640" cy="1714320"/>
          </a:xfrm>
        </p:grpSpPr>
        <p:sp>
          <p:nvSpPr>
            <p:cNvPr id="968" name="CustomShape 26"/>
            <p:cNvSpPr/>
            <p:nvPr/>
          </p:nvSpPr>
          <p:spPr>
            <a:xfrm>
              <a:off x="2883600" y="1849680"/>
              <a:ext cx="673920" cy="140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9" name="CustomShape 27"/>
            <p:cNvSpPr/>
            <p:nvPr/>
          </p:nvSpPr>
          <p:spPr>
            <a:xfrm>
              <a:off x="4014720" y="2922480"/>
              <a:ext cx="65520" cy="6415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0" name="Line 28"/>
            <p:cNvSpPr/>
            <p:nvPr/>
          </p:nvSpPr>
          <p:spPr>
            <a:xfrm flipH="1">
              <a:off x="3563640" y="3257280"/>
              <a:ext cx="4867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71" name="Group 29"/>
          <p:cNvGrpSpPr/>
          <p:nvPr/>
        </p:nvGrpSpPr>
        <p:grpSpPr>
          <a:xfrm>
            <a:off x="1963440" y="1849680"/>
            <a:ext cx="1379160" cy="2368440"/>
            <a:chOff x="1963440" y="1849680"/>
            <a:chExt cx="1379160" cy="2368440"/>
          </a:xfrm>
        </p:grpSpPr>
        <p:sp>
          <p:nvSpPr>
            <p:cNvPr id="972" name="CustomShape 30"/>
            <p:cNvSpPr/>
            <p:nvPr/>
          </p:nvSpPr>
          <p:spPr>
            <a:xfrm>
              <a:off x="1963440" y="1849680"/>
              <a:ext cx="992880" cy="205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3" name="CustomShape 31"/>
            <p:cNvSpPr/>
            <p:nvPr/>
          </p:nvSpPr>
          <p:spPr>
            <a:xfrm>
              <a:off x="3277080" y="3576600"/>
              <a:ext cx="65520" cy="6415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4" name="Line 32"/>
            <p:cNvSpPr/>
            <p:nvPr/>
          </p:nvSpPr>
          <p:spPr>
            <a:xfrm flipH="1">
              <a:off x="2962800" y="3911040"/>
              <a:ext cx="3139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75" name="Group 33"/>
          <p:cNvGrpSpPr/>
          <p:nvPr/>
        </p:nvGrpSpPr>
        <p:grpSpPr>
          <a:xfrm>
            <a:off x="1043640" y="1849680"/>
            <a:ext cx="1561320" cy="3022200"/>
            <a:chOff x="1043640" y="1849680"/>
            <a:chExt cx="1561320" cy="3022200"/>
          </a:xfrm>
        </p:grpSpPr>
        <p:sp>
          <p:nvSpPr>
            <p:cNvPr id="976" name="CustomShape 34"/>
            <p:cNvSpPr/>
            <p:nvPr/>
          </p:nvSpPr>
          <p:spPr>
            <a:xfrm>
              <a:off x="1043640" y="1849680"/>
              <a:ext cx="1289520" cy="269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7" name="CustomShape 35"/>
            <p:cNvSpPr/>
            <p:nvPr/>
          </p:nvSpPr>
          <p:spPr>
            <a:xfrm>
              <a:off x="2539440" y="4230360"/>
              <a:ext cx="65520" cy="6415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8" name="Line 36"/>
            <p:cNvSpPr/>
            <p:nvPr/>
          </p:nvSpPr>
          <p:spPr>
            <a:xfrm flipH="1" flipV="1">
              <a:off x="2338920" y="4554000"/>
              <a:ext cx="212040" cy="1044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79" name="CustomShape 37"/>
          <p:cNvSpPr/>
          <p:nvPr/>
        </p:nvSpPr>
        <p:spPr>
          <a:xfrm rot="16200000">
            <a:off x="7305480" y="1482840"/>
            <a:ext cx="791280" cy="79200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82" dur="indefinite" restart="never" nodeType="tmRoot">
          <p:childTnLst>
            <p:seq>
              <p:cTn id="5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 rot="13500000">
            <a:off x="5572440" y="2293200"/>
            <a:ext cx="1470240" cy="14702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4"/>
          <p:cNvSpPr/>
          <p:nvPr/>
        </p:nvSpPr>
        <p:spPr>
          <a:xfrm>
            <a:off x="2975400" y="1323360"/>
            <a:ext cx="713520" cy="713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5"/>
          <p:cNvSpPr/>
          <p:nvPr/>
        </p:nvSpPr>
        <p:spPr>
          <a:xfrm>
            <a:off x="1391400" y="1994040"/>
            <a:ext cx="713520" cy="713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"/>
          <p:cNvSpPr/>
          <p:nvPr/>
        </p:nvSpPr>
        <p:spPr>
          <a:xfrm>
            <a:off x="2111400" y="2646720"/>
            <a:ext cx="713520" cy="713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7"/>
          <p:cNvSpPr/>
          <p:nvPr/>
        </p:nvSpPr>
        <p:spPr>
          <a:xfrm>
            <a:off x="683640" y="3335040"/>
            <a:ext cx="713520" cy="713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8"/>
          <p:cNvSpPr/>
          <p:nvPr/>
        </p:nvSpPr>
        <p:spPr>
          <a:xfrm>
            <a:off x="3336840" y="4005720"/>
            <a:ext cx="713520" cy="713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9"/>
          <p:cNvSpPr/>
          <p:nvPr/>
        </p:nvSpPr>
        <p:spPr>
          <a:xfrm rot="10800000">
            <a:off x="50659200" y="18845640"/>
            <a:ext cx="2605680" cy="95004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10"/>
          <p:cNvSpPr/>
          <p:nvPr/>
        </p:nvSpPr>
        <p:spPr>
          <a:xfrm rot="10800000">
            <a:off x="77729760" y="10878480"/>
            <a:ext cx="4197600" cy="4701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11"/>
          <p:cNvSpPr/>
          <p:nvPr/>
        </p:nvSpPr>
        <p:spPr>
          <a:xfrm flipH="1" flipV="1">
            <a:off x="2824920" y="3000240"/>
            <a:ext cx="346968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12"/>
          <p:cNvSpPr/>
          <p:nvPr/>
        </p:nvSpPr>
        <p:spPr>
          <a:xfrm flipV="1" rot="10800000">
            <a:off x="89476560" y="11840400"/>
            <a:ext cx="4889520" cy="4762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13"/>
          <p:cNvSpPr/>
          <p:nvPr/>
        </p:nvSpPr>
        <p:spPr>
          <a:xfrm flipV="1" rot="10800000">
            <a:off x="44313840" y="20981160"/>
            <a:ext cx="2233080" cy="9745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14"/>
          <p:cNvSpPr/>
          <p:nvPr/>
        </p:nvSpPr>
        <p:spPr>
          <a:xfrm>
            <a:off x="6431760" y="2658240"/>
            <a:ext cx="713520" cy="7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94" name="CustomShape 15"/>
          <p:cNvSpPr/>
          <p:nvPr/>
        </p:nvSpPr>
        <p:spPr>
          <a:xfrm>
            <a:off x="1594800" y="2169000"/>
            <a:ext cx="306360" cy="3063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16"/>
          <p:cNvSpPr/>
          <p:nvPr/>
        </p:nvSpPr>
        <p:spPr>
          <a:xfrm>
            <a:off x="3183480" y="1530000"/>
            <a:ext cx="300960" cy="29988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17"/>
          <p:cNvSpPr/>
          <p:nvPr/>
        </p:nvSpPr>
        <p:spPr>
          <a:xfrm>
            <a:off x="2304000" y="2820960"/>
            <a:ext cx="352080" cy="3520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18"/>
          <p:cNvSpPr/>
          <p:nvPr/>
        </p:nvSpPr>
        <p:spPr>
          <a:xfrm>
            <a:off x="835560" y="3485160"/>
            <a:ext cx="409680" cy="41292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19"/>
          <p:cNvSpPr/>
          <p:nvPr/>
        </p:nvSpPr>
        <p:spPr>
          <a:xfrm>
            <a:off x="3508200" y="4192560"/>
            <a:ext cx="341280" cy="339480"/>
          </a:xfrm>
          <a:custGeom>
            <a:avLst/>
            <a:gdLst/>
            <a:ah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0"/>
          <p:cNvSpPr/>
          <p:nvPr/>
        </p:nvSpPr>
        <p:spPr>
          <a:xfrm>
            <a:off x="3714840" y="1334880"/>
            <a:ext cx="14313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0" name="CustomShape 21"/>
          <p:cNvSpPr/>
          <p:nvPr/>
        </p:nvSpPr>
        <p:spPr>
          <a:xfrm>
            <a:off x="2124360" y="2043720"/>
            <a:ext cx="14313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1" name="CustomShape 22"/>
          <p:cNvSpPr/>
          <p:nvPr/>
        </p:nvSpPr>
        <p:spPr>
          <a:xfrm>
            <a:off x="2905560" y="2667240"/>
            <a:ext cx="14313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2" name="CustomShape 23"/>
          <p:cNvSpPr/>
          <p:nvPr/>
        </p:nvSpPr>
        <p:spPr>
          <a:xfrm>
            <a:off x="1467720" y="3366720"/>
            <a:ext cx="14313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03" name="CustomShape 24"/>
          <p:cNvSpPr/>
          <p:nvPr/>
        </p:nvSpPr>
        <p:spPr>
          <a:xfrm>
            <a:off x="4088880" y="4400280"/>
            <a:ext cx="14313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1004" name="Group 25"/>
          <p:cNvGrpSpPr/>
          <p:nvPr/>
        </p:nvGrpSpPr>
        <p:grpSpPr>
          <a:xfrm>
            <a:off x="7472160" y="2313000"/>
            <a:ext cx="1452960" cy="1396440"/>
            <a:chOff x="7472160" y="2313000"/>
            <a:chExt cx="1452960" cy="1396440"/>
          </a:xfrm>
        </p:grpSpPr>
        <p:sp>
          <p:nvSpPr>
            <p:cNvPr id="1005" name="CustomShape 26"/>
            <p:cNvSpPr/>
            <p:nvPr/>
          </p:nvSpPr>
          <p:spPr>
            <a:xfrm>
              <a:off x="7472160" y="2530080"/>
              <a:ext cx="1452960" cy="117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6" name="CustomShape 27"/>
            <p:cNvSpPr/>
            <p:nvPr/>
          </p:nvSpPr>
          <p:spPr>
            <a:xfrm>
              <a:off x="7472160" y="2313000"/>
              <a:ext cx="145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84" dur="indefinite" restart="never" nodeType="tmRoot">
          <p:childTnLst>
            <p:seq>
              <p:cTn id="5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627640" y="2555280"/>
            <a:ext cx="3881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Pendahuluan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04" name="Group 2"/>
          <p:cNvGrpSpPr/>
          <p:nvPr/>
        </p:nvGrpSpPr>
        <p:grpSpPr>
          <a:xfrm>
            <a:off x="4251600" y="1462320"/>
            <a:ext cx="642600" cy="642600"/>
            <a:chOff x="4251600" y="1462320"/>
            <a:chExt cx="642600" cy="642600"/>
          </a:xfrm>
        </p:grpSpPr>
        <p:sp>
          <p:nvSpPr>
            <p:cNvPr id="705" name="CustomShape 3"/>
            <p:cNvSpPr/>
            <p:nvPr/>
          </p:nvSpPr>
          <p:spPr>
            <a:xfrm rot="16200000">
              <a:off x="4537080" y="174816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6" name="CustomShape 4"/>
            <p:cNvSpPr/>
            <p:nvPr/>
          </p:nvSpPr>
          <p:spPr>
            <a:xfrm rot="16200000">
              <a:off x="4537080" y="117684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7" name="CustomShape 5"/>
            <p:cNvSpPr/>
            <p:nvPr/>
          </p:nvSpPr>
          <p:spPr>
            <a:xfrm>
              <a:off x="4251600" y="152532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8" name="CustomShape 6"/>
            <p:cNvSpPr/>
            <p:nvPr/>
          </p:nvSpPr>
          <p:spPr>
            <a:xfrm rot="16200000">
              <a:off x="4529520" y="172152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7"/>
            <p:cNvSpPr/>
            <p:nvPr/>
          </p:nvSpPr>
          <p:spPr>
            <a:xfrm rot="16200000">
              <a:off x="4529520" y="153108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0" name="CustomShape 8"/>
            <p:cNvSpPr/>
            <p:nvPr/>
          </p:nvSpPr>
          <p:spPr>
            <a:xfrm>
              <a:off x="4680000" y="164628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1" name="CustomShape 9"/>
            <p:cNvSpPr/>
            <p:nvPr/>
          </p:nvSpPr>
          <p:spPr>
            <a:xfrm>
              <a:off x="4822920" y="152964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2" name="CustomShape 10"/>
            <p:cNvSpPr/>
            <p:nvPr/>
          </p:nvSpPr>
          <p:spPr>
            <a:xfrm>
              <a:off x="4407840" y="153360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" dur="1000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50" dur="1000"/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08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009" name="Table 3"/>
          <p:cNvGraphicFramePr/>
          <p:nvPr/>
        </p:nvGraphicFramePr>
        <p:xfrm>
          <a:off x="74664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0" name="Table 4"/>
          <p:cNvGraphicFramePr/>
          <p:nvPr/>
        </p:nvGraphicFramePr>
        <p:xfrm>
          <a:off x="2691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$35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1" name="Table 5"/>
          <p:cNvGraphicFramePr/>
          <p:nvPr/>
        </p:nvGraphicFramePr>
        <p:xfrm>
          <a:off x="4635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$15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2" name="Table 6"/>
          <p:cNvGraphicFramePr/>
          <p:nvPr/>
        </p:nvGraphicFramePr>
        <p:xfrm>
          <a:off x="657936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$20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86" dur="indefinite" restart="never" nodeType="tmRoot">
          <p:childTnLst>
            <p:seq>
              <p:cTn id="5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14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15" name="CustomShape 3"/>
          <p:cNvSpPr/>
          <p:nvPr/>
        </p:nvSpPr>
        <p:spPr>
          <a:xfrm>
            <a:off x="3488400" y="1203480"/>
            <a:ext cx="1217520" cy="12175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4"/>
          <p:cNvSpPr/>
          <p:nvPr/>
        </p:nvSpPr>
        <p:spPr>
          <a:xfrm rot="11700000">
            <a:off x="3218040" y="2332080"/>
            <a:ext cx="1217520" cy="12175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7" name="CustomShape 5"/>
          <p:cNvSpPr/>
          <p:nvPr/>
        </p:nvSpPr>
        <p:spPr>
          <a:xfrm>
            <a:off x="4352760" y="2394360"/>
            <a:ext cx="1217520" cy="12175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6"/>
          <p:cNvSpPr/>
          <p:nvPr/>
        </p:nvSpPr>
        <p:spPr>
          <a:xfrm rot="11700000">
            <a:off x="4060800" y="3548880"/>
            <a:ext cx="1217520" cy="12175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CustomShape 7"/>
          <p:cNvSpPr/>
          <p:nvPr/>
        </p:nvSpPr>
        <p:spPr>
          <a:xfrm>
            <a:off x="4803480" y="2855160"/>
            <a:ext cx="316080" cy="29556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0" name="CustomShape 8"/>
          <p:cNvSpPr/>
          <p:nvPr/>
        </p:nvSpPr>
        <p:spPr>
          <a:xfrm rot="2700000">
            <a:off x="4547880" y="3933000"/>
            <a:ext cx="237960" cy="4316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9"/>
          <p:cNvSpPr/>
          <p:nvPr/>
        </p:nvSpPr>
        <p:spPr>
          <a:xfrm rot="16200000">
            <a:off x="3650040" y="2754720"/>
            <a:ext cx="348120" cy="37764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0"/>
          <p:cNvSpPr/>
          <p:nvPr/>
        </p:nvSpPr>
        <p:spPr>
          <a:xfrm>
            <a:off x="3924000" y="1634040"/>
            <a:ext cx="353520" cy="3564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23" name="Group 11"/>
          <p:cNvGrpSpPr/>
          <p:nvPr/>
        </p:nvGrpSpPr>
        <p:grpSpPr>
          <a:xfrm>
            <a:off x="538200" y="2543760"/>
            <a:ext cx="2532960" cy="848880"/>
            <a:chOff x="538200" y="2543760"/>
            <a:chExt cx="2532960" cy="848880"/>
          </a:xfrm>
        </p:grpSpPr>
        <p:sp>
          <p:nvSpPr>
            <p:cNvPr id="1024" name="CustomShape 12"/>
            <p:cNvSpPr/>
            <p:nvPr/>
          </p:nvSpPr>
          <p:spPr>
            <a:xfrm>
              <a:off x="538200" y="276084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5" name="CustomShape 13"/>
            <p:cNvSpPr/>
            <p:nvPr/>
          </p:nvSpPr>
          <p:spPr>
            <a:xfrm>
              <a:off x="538200" y="254376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6" name="Group 14"/>
          <p:cNvGrpSpPr/>
          <p:nvPr/>
        </p:nvGrpSpPr>
        <p:grpSpPr>
          <a:xfrm>
            <a:off x="1384560" y="3725280"/>
            <a:ext cx="2532960" cy="848880"/>
            <a:chOff x="1384560" y="3725280"/>
            <a:chExt cx="2532960" cy="848880"/>
          </a:xfrm>
        </p:grpSpPr>
        <p:sp>
          <p:nvSpPr>
            <p:cNvPr id="1027" name="CustomShape 15"/>
            <p:cNvSpPr/>
            <p:nvPr/>
          </p:nvSpPr>
          <p:spPr>
            <a:xfrm>
              <a:off x="1384560" y="39423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8" name="CustomShape 16"/>
            <p:cNvSpPr/>
            <p:nvPr/>
          </p:nvSpPr>
          <p:spPr>
            <a:xfrm>
              <a:off x="1384560" y="37252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29" name="Group 17"/>
          <p:cNvGrpSpPr/>
          <p:nvPr/>
        </p:nvGrpSpPr>
        <p:grpSpPr>
          <a:xfrm>
            <a:off x="4964760" y="1326960"/>
            <a:ext cx="2532960" cy="848880"/>
            <a:chOff x="4964760" y="1326960"/>
            <a:chExt cx="2532960" cy="848880"/>
          </a:xfrm>
        </p:grpSpPr>
        <p:sp>
          <p:nvSpPr>
            <p:cNvPr id="1030" name="CustomShape 18"/>
            <p:cNvSpPr/>
            <p:nvPr/>
          </p:nvSpPr>
          <p:spPr>
            <a:xfrm>
              <a:off x="4964760" y="154404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31" name="CustomShape 19"/>
            <p:cNvSpPr/>
            <p:nvPr/>
          </p:nvSpPr>
          <p:spPr>
            <a:xfrm>
              <a:off x="4964760" y="132696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32" name="Group 20"/>
          <p:cNvGrpSpPr/>
          <p:nvPr/>
        </p:nvGrpSpPr>
        <p:grpSpPr>
          <a:xfrm>
            <a:off x="5724000" y="2508480"/>
            <a:ext cx="2532960" cy="848880"/>
            <a:chOff x="5724000" y="2508480"/>
            <a:chExt cx="2532960" cy="848880"/>
          </a:xfrm>
        </p:grpSpPr>
        <p:sp>
          <p:nvSpPr>
            <p:cNvPr id="1033" name="CustomShape 21"/>
            <p:cNvSpPr/>
            <p:nvPr/>
          </p:nvSpPr>
          <p:spPr>
            <a:xfrm>
              <a:off x="5724000" y="27255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34" name="CustomShape 22"/>
            <p:cNvSpPr/>
            <p:nvPr/>
          </p:nvSpPr>
          <p:spPr>
            <a:xfrm>
              <a:off x="5724000" y="25084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588" dur="indefinite" restart="never" nodeType="tmRoot">
          <p:childTnLst>
            <p:seq>
              <p:cTn id="5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0" y="18180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36" name="CustomShape 2"/>
          <p:cNvSpPr/>
          <p:nvPr/>
        </p:nvSpPr>
        <p:spPr>
          <a:xfrm>
            <a:off x="0" y="75780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37" name="CustomShape 3"/>
          <p:cNvSpPr/>
          <p:nvPr/>
        </p:nvSpPr>
        <p:spPr>
          <a:xfrm>
            <a:off x="323640" y="3899520"/>
            <a:ext cx="366588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38" name="CustomShape 4"/>
          <p:cNvSpPr/>
          <p:nvPr/>
        </p:nvSpPr>
        <p:spPr>
          <a:xfrm>
            <a:off x="6012000" y="3706920"/>
            <a:ext cx="2801880" cy="12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3200" spc="-1" strike="noStrike">
              <a:latin typeface="Arial"/>
            </a:endParaRPr>
          </a:p>
        </p:txBody>
      </p:sp>
    </p:spTree>
  </p:cSld>
  <p:timing>
    <p:tnLst>
      <p:par>
        <p:cTn id="590" dur="indefinite" restart="never" nodeType="tmRoot">
          <p:childTnLst>
            <p:seq>
              <p:cTn id="5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041" name="Table 3"/>
          <p:cNvGraphicFramePr/>
          <p:nvPr/>
        </p:nvGraphicFramePr>
        <p:xfrm>
          <a:off x="526680" y="1419480"/>
          <a:ext cx="8089920" cy="2810520"/>
        </p:xfrm>
        <a:graphic>
          <a:graphicData uri="http://schemas.openxmlformats.org/drawingml/2006/table">
            <a:tbl>
              <a:tblPr/>
              <a:tblGrid>
                <a:gridCol w="608040"/>
                <a:gridCol w="2847240"/>
                <a:gridCol w="360000"/>
                <a:gridCol w="360000"/>
                <a:gridCol w="3554280"/>
                <a:gridCol w="360720"/>
              </a:tblGrid>
              <a:tr h="758880"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PowerPoint  Presentation 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You can simply impress your audience and add a unique zing.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01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Easy to change colors, photos and Text.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60%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02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Your Text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55%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03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40%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92" dur="indefinite" restart="never" nodeType="tmRoot">
          <p:childTnLst>
            <p:seq>
              <p:cTn id="5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43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44" name="Group 3"/>
          <p:cNvGrpSpPr/>
          <p:nvPr/>
        </p:nvGrpSpPr>
        <p:grpSpPr>
          <a:xfrm>
            <a:off x="4212000" y="1272240"/>
            <a:ext cx="4302720" cy="3521880"/>
            <a:chOff x="4212000" y="1272240"/>
            <a:chExt cx="4302720" cy="3521880"/>
          </a:xfrm>
        </p:grpSpPr>
        <p:sp>
          <p:nvSpPr>
            <p:cNvPr id="1045" name="CustomShape 4"/>
            <p:cNvSpPr/>
            <p:nvPr/>
          </p:nvSpPr>
          <p:spPr>
            <a:xfrm>
              <a:off x="4212000" y="2168280"/>
              <a:ext cx="4302720" cy="2625840"/>
            </a:xfrm>
            <a:custGeom>
              <a:avLst/>
              <a:gdLst/>
              <a:ahLst/>
              <a:rect l="l" t="t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5"/>
            <p:cNvSpPr/>
            <p:nvPr/>
          </p:nvSpPr>
          <p:spPr>
            <a:xfrm>
              <a:off x="5148720" y="1272240"/>
              <a:ext cx="2003400" cy="1570680"/>
            </a:xfrm>
            <a:custGeom>
              <a:avLst/>
              <a:gdLst/>
              <a:ahLst/>
              <a:rect l="l" t="t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7" name="Group 6"/>
          <p:cNvGrpSpPr/>
          <p:nvPr/>
        </p:nvGrpSpPr>
        <p:grpSpPr>
          <a:xfrm>
            <a:off x="467640" y="1233720"/>
            <a:ext cx="3233880" cy="2010960"/>
            <a:chOff x="467640" y="1233720"/>
            <a:chExt cx="3233880" cy="2010960"/>
          </a:xfrm>
        </p:grpSpPr>
        <p:sp>
          <p:nvSpPr>
            <p:cNvPr id="1048" name="CustomShape 7"/>
            <p:cNvSpPr/>
            <p:nvPr/>
          </p:nvSpPr>
          <p:spPr>
            <a:xfrm>
              <a:off x="467640" y="1517760"/>
              <a:ext cx="3233880" cy="172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49" name="CustomShape 8"/>
            <p:cNvSpPr/>
            <p:nvPr/>
          </p:nvSpPr>
          <p:spPr>
            <a:xfrm>
              <a:off x="467640" y="1233720"/>
              <a:ext cx="3233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50" name="Group 9"/>
          <p:cNvGrpSpPr/>
          <p:nvPr/>
        </p:nvGrpSpPr>
        <p:grpSpPr>
          <a:xfrm>
            <a:off x="657360" y="3314160"/>
            <a:ext cx="2729880" cy="562320"/>
            <a:chOff x="657360" y="3314160"/>
            <a:chExt cx="2729880" cy="562320"/>
          </a:xfrm>
        </p:grpSpPr>
        <p:sp>
          <p:nvSpPr>
            <p:cNvPr id="1051" name="CustomShape 10"/>
            <p:cNvSpPr/>
            <p:nvPr/>
          </p:nvSpPr>
          <p:spPr>
            <a:xfrm>
              <a:off x="65736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2" name="CustomShape 11"/>
            <p:cNvSpPr/>
            <p:nvPr/>
          </p:nvSpPr>
          <p:spPr>
            <a:xfrm>
              <a:off x="93744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12"/>
            <p:cNvSpPr/>
            <p:nvPr/>
          </p:nvSpPr>
          <p:spPr>
            <a:xfrm>
              <a:off x="121752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CustomShape 13"/>
            <p:cNvSpPr/>
            <p:nvPr/>
          </p:nvSpPr>
          <p:spPr>
            <a:xfrm>
              <a:off x="149724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CustomShape 14"/>
            <p:cNvSpPr/>
            <p:nvPr/>
          </p:nvSpPr>
          <p:spPr>
            <a:xfrm>
              <a:off x="177732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CustomShape 15"/>
            <p:cNvSpPr/>
            <p:nvPr/>
          </p:nvSpPr>
          <p:spPr>
            <a:xfrm>
              <a:off x="205740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7" name="CustomShape 16"/>
            <p:cNvSpPr/>
            <p:nvPr/>
          </p:nvSpPr>
          <p:spPr>
            <a:xfrm>
              <a:off x="233748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8" name="CustomShape 17"/>
            <p:cNvSpPr/>
            <p:nvPr/>
          </p:nvSpPr>
          <p:spPr>
            <a:xfrm>
              <a:off x="261756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9" name="CustomShape 18"/>
            <p:cNvSpPr/>
            <p:nvPr/>
          </p:nvSpPr>
          <p:spPr>
            <a:xfrm>
              <a:off x="289764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0" name="CustomShape 19"/>
            <p:cNvSpPr/>
            <p:nvPr/>
          </p:nvSpPr>
          <p:spPr>
            <a:xfrm>
              <a:off x="3177720" y="3314160"/>
              <a:ext cx="209520" cy="5623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1" name="CustomShape 20"/>
          <p:cNvSpPr/>
          <p:nvPr/>
        </p:nvSpPr>
        <p:spPr>
          <a:xfrm>
            <a:off x="507960" y="420336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062" name="Group 21"/>
          <p:cNvGrpSpPr/>
          <p:nvPr/>
        </p:nvGrpSpPr>
        <p:grpSpPr>
          <a:xfrm>
            <a:off x="1181880" y="4033080"/>
            <a:ext cx="2520720" cy="666360"/>
            <a:chOff x="1181880" y="4033080"/>
            <a:chExt cx="2520720" cy="666360"/>
          </a:xfrm>
        </p:grpSpPr>
        <p:sp>
          <p:nvSpPr>
            <p:cNvPr id="1063" name="CustomShape 22"/>
            <p:cNvSpPr/>
            <p:nvPr/>
          </p:nvSpPr>
          <p:spPr>
            <a:xfrm>
              <a:off x="1181880" y="4250160"/>
              <a:ext cx="252072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64" name="CustomShape 23"/>
            <p:cNvSpPr/>
            <p:nvPr/>
          </p:nvSpPr>
          <p:spPr>
            <a:xfrm>
              <a:off x="1181880" y="4033080"/>
              <a:ext cx="25207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65" name="CustomShape 24"/>
          <p:cNvSpPr/>
          <p:nvPr/>
        </p:nvSpPr>
        <p:spPr>
          <a:xfrm>
            <a:off x="5441040" y="2715840"/>
            <a:ext cx="709920" cy="7099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25"/>
          <p:cNvSpPr/>
          <p:nvPr/>
        </p:nvSpPr>
        <p:spPr>
          <a:xfrm>
            <a:off x="5465520" y="290448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594" dur="indefinite" restart="never" nodeType="tmRoot">
          <p:childTnLst>
            <p:seq>
              <p:cTn id="5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68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69" name="CustomShape 3"/>
          <p:cNvSpPr/>
          <p:nvPr/>
        </p:nvSpPr>
        <p:spPr>
          <a:xfrm>
            <a:off x="3654000" y="1438560"/>
            <a:ext cx="1829880" cy="10735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3381480" y="3094920"/>
            <a:ext cx="678960" cy="57312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5"/>
          <p:cNvSpPr/>
          <p:nvPr/>
        </p:nvSpPr>
        <p:spPr>
          <a:xfrm>
            <a:off x="5041080" y="3078000"/>
            <a:ext cx="348120" cy="60696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6"/>
          <p:cNvSpPr/>
          <p:nvPr/>
        </p:nvSpPr>
        <p:spPr>
          <a:xfrm>
            <a:off x="2032200" y="2014920"/>
            <a:ext cx="804960" cy="63828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7"/>
          <p:cNvSpPr/>
          <p:nvPr/>
        </p:nvSpPr>
        <p:spPr>
          <a:xfrm>
            <a:off x="6369840" y="2030760"/>
            <a:ext cx="429840" cy="606960"/>
          </a:xfrm>
          <a:custGeom>
            <a:avLst/>
            <a:gdLst/>
            <a:ah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8"/>
          <p:cNvSpPr/>
          <p:nvPr/>
        </p:nvSpPr>
        <p:spPr>
          <a:xfrm flipH="1">
            <a:off x="2837160" y="2158560"/>
            <a:ext cx="803520" cy="2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9"/>
          <p:cNvSpPr/>
          <p:nvPr/>
        </p:nvSpPr>
        <p:spPr>
          <a:xfrm>
            <a:off x="5490000" y="2158560"/>
            <a:ext cx="8733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10"/>
          <p:cNvSpPr/>
          <p:nvPr/>
        </p:nvSpPr>
        <p:spPr>
          <a:xfrm flipH="1">
            <a:off x="3717720" y="2510640"/>
            <a:ext cx="481320" cy="56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11"/>
          <p:cNvSpPr/>
          <p:nvPr/>
        </p:nvSpPr>
        <p:spPr>
          <a:xfrm>
            <a:off x="4860000" y="2510640"/>
            <a:ext cx="35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2"/>
          <p:cNvSpPr/>
          <p:nvPr/>
        </p:nvSpPr>
        <p:spPr>
          <a:xfrm>
            <a:off x="828000" y="2290680"/>
            <a:ext cx="907920" cy="9079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2316600" y="3097440"/>
            <a:ext cx="907920" cy="9079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5580000" y="3097440"/>
            <a:ext cx="907920" cy="9079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7092360" y="2290680"/>
            <a:ext cx="907920" cy="9079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16"/>
          <p:cNvSpPr/>
          <p:nvPr/>
        </p:nvSpPr>
        <p:spPr>
          <a:xfrm>
            <a:off x="842400" y="2424600"/>
            <a:ext cx="8791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2331000" y="3231720"/>
            <a:ext cx="8791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5594400" y="3231720"/>
            <a:ext cx="8791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7106760" y="2467080"/>
            <a:ext cx="8791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086" name="CustomShape 20"/>
          <p:cNvSpPr/>
          <p:nvPr/>
        </p:nvSpPr>
        <p:spPr>
          <a:xfrm>
            <a:off x="827640" y="4157640"/>
            <a:ext cx="748224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596" dur="indefinite" restart="never" nodeType="tmRoot">
          <p:childTnLst>
            <p:seq>
              <p:cTn id="5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88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089" name="CustomShape 3"/>
          <p:cNvSpPr/>
          <p:nvPr/>
        </p:nvSpPr>
        <p:spPr>
          <a:xfrm>
            <a:off x="2952000" y="1437480"/>
            <a:ext cx="3233520" cy="32335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4"/>
          <p:cNvSpPr/>
          <p:nvPr/>
        </p:nvSpPr>
        <p:spPr>
          <a:xfrm rot="5400000">
            <a:off x="2958480" y="1431000"/>
            <a:ext cx="3233520" cy="32335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5"/>
          <p:cNvSpPr/>
          <p:nvPr/>
        </p:nvSpPr>
        <p:spPr>
          <a:xfrm rot="10800000">
            <a:off x="57977640" y="56465280"/>
            <a:ext cx="3233520" cy="32335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6"/>
          <p:cNvSpPr/>
          <p:nvPr/>
        </p:nvSpPr>
        <p:spPr>
          <a:xfrm rot="16200000">
            <a:off x="2952000" y="1443960"/>
            <a:ext cx="3233520" cy="32335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7"/>
          <p:cNvSpPr/>
          <p:nvPr/>
        </p:nvSpPr>
        <p:spPr>
          <a:xfrm rot="5400000">
            <a:off x="4309560" y="1500480"/>
            <a:ext cx="1012320" cy="54036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8"/>
          <p:cNvSpPr/>
          <p:nvPr/>
        </p:nvSpPr>
        <p:spPr>
          <a:xfrm rot="10800000">
            <a:off x="22654080" y="12298680"/>
            <a:ext cx="1012320" cy="5403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9"/>
          <p:cNvSpPr/>
          <p:nvPr/>
        </p:nvSpPr>
        <p:spPr>
          <a:xfrm rot="16200000">
            <a:off x="3812400" y="4099320"/>
            <a:ext cx="1012320" cy="54036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0"/>
          <p:cNvSpPr/>
          <p:nvPr/>
        </p:nvSpPr>
        <p:spPr>
          <a:xfrm>
            <a:off x="2720520" y="2504880"/>
            <a:ext cx="1012320" cy="54036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97" name="Group 11"/>
          <p:cNvGrpSpPr/>
          <p:nvPr/>
        </p:nvGrpSpPr>
        <p:grpSpPr>
          <a:xfrm>
            <a:off x="380880" y="1774080"/>
            <a:ext cx="2532960" cy="848880"/>
            <a:chOff x="380880" y="1774080"/>
            <a:chExt cx="2532960" cy="848880"/>
          </a:xfrm>
        </p:grpSpPr>
        <p:sp>
          <p:nvSpPr>
            <p:cNvPr id="1098" name="CustomShape 12"/>
            <p:cNvSpPr/>
            <p:nvPr/>
          </p:nvSpPr>
          <p:spPr>
            <a:xfrm>
              <a:off x="380880" y="19911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99" name="CustomShape 13"/>
            <p:cNvSpPr/>
            <p:nvPr/>
          </p:nvSpPr>
          <p:spPr>
            <a:xfrm>
              <a:off x="380880" y="17740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00" name="Group 14"/>
          <p:cNvGrpSpPr/>
          <p:nvPr/>
        </p:nvGrpSpPr>
        <p:grpSpPr>
          <a:xfrm>
            <a:off x="380880" y="3574080"/>
            <a:ext cx="2532960" cy="848880"/>
            <a:chOff x="380880" y="3574080"/>
            <a:chExt cx="2532960" cy="848880"/>
          </a:xfrm>
        </p:grpSpPr>
        <p:sp>
          <p:nvSpPr>
            <p:cNvPr id="1101" name="CustomShape 15"/>
            <p:cNvSpPr/>
            <p:nvPr/>
          </p:nvSpPr>
          <p:spPr>
            <a:xfrm>
              <a:off x="380880" y="37911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02" name="CustomShape 16"/>
            <p:cNvSpPr/>
            <p:nvPr/>
          </p:nvSpPr>
          <p:spPr>
            <a:xfrm>
              <a:off x="380880" y="35740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03" name="Group 17"/>
          <p:cNvGrpSpPr/>
          <p:nvPr/>
        </p:nvGrpSpPr>
        <p:grpSpPr>
          <a:xfrm>
            <a:off x="6156000" y="1774080"/>
            <a:ext cx="2532960" cy="848880"/>
            <a:chOff x="6156000" y="1774080"/>
            <a:chExt cx="2532960" cy="848880"/>
          </a:xfrm>
        </p:grpSpPr>
        <p:sp>
          <p:nvSpPr>
            <p:cNvPr id="1104" name="CustomShape 18"/>
            <p:cNvSpPr/>
            <p:nvPr/>
          </p:nvSpPr>
          <p:spPr>
            <a:xfrm>
              <a:off x="6156000" y="19911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05" name="CustomShape 19"/>
            <p:cNvSpPr/>
            <p:nvPr/>
          </p:nvSpPr>
          <p:spPr>
            <a:xfrm>
              <a:off x="6156000" y="17740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06" name="Group 20"/>
          <p:cNvGrpSpPr/>
          <p:nvPr/>
        </p:nvGrpSpPr>
        <p:grpSpPr>
          <a:xfrm>
            <a:off x="6156000" y="3574080"/>
            <a:ext cx="2532960" cy="848880"/>
            <a:chOff x="6156000" y="3574080"/>
            <a:chExt cx="2532960" cy="848880"/>
          </a:xfrm>
        </p:grpSpPr>
        <p:sp>
          <p:nvSpPr>
            <p:cNvPr id="1107" name="CustomShape 21"/>
            <p:cNvSpPr/>
            <p:nvPr/>
          </p:nvSpPr>
          <p:spPr>
            <a:xfrm>
              <a:off x="6156000" y="3791160"/>
              <a:ext cx="253296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08" name="CustomShape 22"/>
            <p:cNvSpPr/>
            <p:nvPr/>
          </p:nvSpPr>
          <p:spPr>
            <a:xfrm>
              <a:off x="6156000" y="3574080"/>
              <a:ext cx="25329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109" name="CustomShape 23"/>
          <p:cNvSpPr/>
          <p:nvPr/>
        </p:nvSpPr>
        <p:spPr>
          <a:xfrm>
            <a:off x="3132000" y="3538800"/>
            <a:ext cx="837000" cy="837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4"/>
          <p:cNvSpPr/>
          <p:nvPr/>
        </p:nvSpPr>
        <p:spPr>
          <a:xfrm>
            <a:off x="3132000" y="1687680"/>
            <a:ext cx="837000" cy="837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25"/>
          <p:cNvSpPr/>
          <p:nvPr/>
        </p:nvSpPr>
        <p:spPr>
          <a:xfrm>
            <a:off x="5148000" y="1687680"/>
            <a:ext cx="837000" cy="837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6"/>
          <p:cNvSpPr/>
          <p:nvPr/>
        </p:nvSpPr>
        <p:spPr>
          <a:xfrm>
            <a:off x="5148000" y="3538800"/>
            <a:ext cx="837000" cy="837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27"/>
          <p:cNvSpPr/>
          <p:nvPr/>
        </p:nvSpPr>
        <p:spPr>
          <a:xfrm>
            <a:off x="3405600" y="1950840"/>
            <a:ext cx="316080" cy="29556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28"/>
          <p:cNvSpPr/>
          <p:nvPr/>
        </p:nvSpPr>
        <p:spPr>
          <a:xfrm rot="2700000">
            <a:off x="5447520" y="3750840"/>
            <a:ext cx="237960" cy="4316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29"/>
          <p:cNvSpPr/>
          <p:nvPr/>
        </p:nvSpPr>
        <p:spPr>
          <a:xfrm>
            <a:off x="5404680" y="1920600"/>
            <a:ext cx="353520" cy="3564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30"/>
          <p:cNvSpPr/>
          <p:nvPr/>
        </p:nvSpPr>
        <p:spPr>
          <a:xfrm>
            <a:off x="3405960" y="3851280"/>
            <a:ext cx="288720" cy="2203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31"/>
          <p:cNvSpPr/>
          <p:nvPr/>
        </p:nvSpPr>
        <p:spPr>
          <a:xfrm>
            <a:off x="3963600" y="2437920"/>
            <a:ext cx="1210320" cy="12204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32"/>
          <p:cNvSpPr/>
          <p:nvPr/>
        </p:nvSpPr>
        <p:spPr>
          <a:xfrm>
            <a:off x="4296240" y="155088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119" name="CustomShape 33"/>
          <p:cNvSpPr/>
          <p:nvPr/>
        </p:nvSpPr>
        <p:spPr>
          <a:xfrm>
            <a:off x="5673600" y="285732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120" name="CustomShape 34"/>
          <p:cNvSpPr/>
          <p:nvPr/>
        </p:nvSpPr>
        <p:spPr>
          <a:xfrm>
            <a:off x="4296240" y="416376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121" name="CustomShape 35"/>
          <p:cNvSpPr/>
          <p:nvPr/>
        </p:nvSpPr>
        <p:spPr>
          <a:xfrm>
            <a:off x="2997360" y="285156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598" dur="indefinite" restart="never" nodeType="tmRoot">
          <p:childTnLst>
            <p:seq>
              <p:cTn id="5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891360" y="3219840"/>
            <a:ext cx="2801880" cy="157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grpSp>
        <p:nvGrpSpPr>
          <p:cNvPr id="1123" name="Group 2"/>
          <p:cNvGrpSpPr/>
          <p:nvPr/>
        </p:nvGrpSpPr>
        <p:grpSpPr>
          <a:xfrm>
            <a:off x="4212000" y="483480"/>
            <a:ext cx="3089880" cy="2149560"/>
            <a:chOff x="4212000" y="483480"/>
            <a:chExt cx="3089880" cy="2149560"/>
          </a:xfrm>
        </p:grpSpPr>
        <p:sp>
          <p:nvSpPr>
            <p:cNvPr id="1124" name="CustomShape 3"/>
            <p:cNvSpPr/>
            <p:nvPr/>
          </p:nvSpPr>
          <p:spPr>
            <a:xfrm>
              <a:off x="4212000" y="723600"/>
              <a:ext cx="3089880" cy="190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25" name="CustomShape 4"/>
            <p:cNvSpPr/>
            <p:nvPr/>
          </p:nvSpPr>
          <p:spPr>
            <a:xfrm>
              <a:off x="4212000" y="483480"/>
              <a:ext cx="3089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600" dur="indefinite" restart="never" nodeType="tmRoot">
          <p:childTnLst>
            <p:seq>
              <p:cTn id="6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27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28" name="Group 3"/>
          <p:cNvGrpSpPr/>
          <p:nvPr/>
        </p:nvGrpSpPr>
        <p:grpSpPr>
          <a:xfrm>
            <a:off x="3414600" y="2651400"/>
            <a:ext cx="2297880" cy="2297880"/>
            <a:chOff x="3414600" y="2651400"/>
            <a:chExt cx="2297880" cy="2297880"/>
          </a:xfrm>
        </p:grpSpPr>
        <p:sp>
          <p:nvSpPr>
            <p:cNvPr id="1129" name="CustomShape 4"/>
            <p:cNvSpPr/>
            <p:nvPr/>
          </p:nvSpPr>
          <p:spPr>
            <a:xfrm>
              <a:off x="3414600" y="2651400"/>
              <a:ext cx="2297880" cy="229788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0" name="CustomShape 5"/>
            <p:cNvSpPr/>
            <p:nvPr/>
          </p:nvSpPr>
          <p:spPr>
            <a:xfrm>
              <a:off x="3523320" y="2919240"/>
              <a:ext cx="2166480" cy="1976760"/>
            </a:xfrm>
            <a:custGeom>
              <a:avLst/>
              <a:gdLst/>
              <a:ah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31" name="CustomShape 6"/>
          <p:cNvSpPr/>
          <p:nvPr/>
        </p:nvSpPr>
        <p:spPr>
          <a:xfrm rot="21111600">
            <a:off x="2970000" y="316944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7"/>
          <p:cNvSpPr/>
          <p:nvPr/>
        </p:nvSpPr>
        <p:spPr>
          <a:xfrm rot="1551600">
            <a:off x="3329280" y="246096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8"/>
          <p:cNvSpPr/>
          <p:nvPr/>
        </p:nvSpPr>
        <p:spPr>
          <a:xfrm rot="3411600">
            <a:off x="3996720" y="205596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9"/>
          <p:cNvSpPr/>
          <p:nvPr/>
        </p:nvSpPr>
        <p:spPr>
          <a:xfrm rot="5331600">
            <a:off x="4793760" y="206532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0"/>
          <p:cNvSpPr/>
          <p:nvPr/>
        </p:nvSpPr>
        <p:spPr>
          <a:xfrm rot="7251600">
            <a:off x="5450400" y="249336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11"/>
          <p:cNvSpPr/>
          <p:nvPr/>
        </p:nvSpPr>
        <p:spPr>
          <a:xfrm>
            <a:off x="4181400" y="1743120"/>
            <a:ext cx="741600" cy="4334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12"/>
          <p:cNvSpPr/>
          <p:nvPr/>
        </p:nvSpPr>
        <p:spPr>
          <a:xfrm>
            <a:off x="2943000" y="2108880"/>
            <a:ext cx="741600" cy="4334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3"/>
          <p:cNvSpPr/>
          <p:nvPr/>
        </p:nvSpPr>
        <p:spPr>
          <a:xfrm>
            <a:off x="2268360" y="2830320"/>
            <a:ext cx="741600" cy="4334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4"/>
          <p:cNvSpPr/>
          <p:nvPr/>
        </p:nvSpPr>
        <p:spPr>
          <a:xfrm>
            <a:off x="6063480" y="2972880"/>
            <a:ext cx="741600" cy="4334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5"/>
          <p:cNvSpPr/>
          <p:nvPr/>
        </p:nvSpPr>
        <p:spPr>
          <a:xfrm>
            <a:off x="5508000" y="2067840"/>
            <a:ext cx="741600" cy="4334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16"/>
          <p:cNvSpPr/>
          <p:nvPr/>
        </p:nvSpPr>
        <p:spPr>
          <a:xfrm rot="16200000">
            <a:off x="2552760" y="2958840"/>
            <a:ext cx="234360" cy="23436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17"/>
          <p:cNvSpPr/>
          <p:nvPr/>
        </p:nvSpPr>
        <p:spPr>
          <a:xfrm>
            <a:off x="3220200" y="2270520"/>
            <a:ext cx="249120" cy="2073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18"/>
          <p:cNvSpPr/>
          <p:nvPr/>
        </p:nvSpPr>
        <p:spPr>
          <a:xfrm rot="8100000">
            <a:off x="4445640" y="1897920"/>
            <a:ext cx="209160" cy="20916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19"/>
          <p:cNvSpPr/>
          <p:nvPr/>
        </p:nvSpPr>
        <p:spPr>
          <a:xfrm rot="2700000">
            <a:off x="5795640" y="2143800"/>
            <a:ext cx="158040" cy="30636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0"/>
          <p:cNvSpPr/>
          <p:nvPr/>
        </p:nvSpPr>
        <p:spPr>
          <a:xfrm>
            <a:off x="6353640" y="3146400"/>
            <a:ext cx="235440" cy="17928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46" name="Group 21"/>
          <p:cNvGrpSpPr/>
          <p:nvPr/>
        </p:nvGrpSpPr>
        <p:grpSpPr>
          <a:xfrm>
            <a:off x="1005840" y="3479400"/>
            <a:ext cx="1920240" cy="848520"/>
            <a:chOff x="1005840" y="3479400"/>
            <a:chExt cx="1920240" cy="848520"/>
          </a:xfrm>
        </p:grpSpPr>
        <p:sp>
          <p:nvSpPr>
            <p:cNvPr id="1147" name="CustomShape 22"/>
            <p:cNvSpPr/>
            <p:nvPr/>
          </p:nvSpPr>
          <p:spPr>
            <a:xfrm>
              <a:off x="1005840" y="369612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48" name="CustomShape 23"/>
            <p:cNvSpPr/>
            <p:nvPr/>
          </p:nvSpPr>
          <p:spPr>
            <a:xfrm>
              <a:off x="1005840" y="347940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49" name="Group 24"/>
          <p:cNvGrpSpPr/>
          <p:nvPr/>
        </p:nvGrpSpPr>
        <p:grpSpPr>
          <a:xfrm>
            <a:off x="866880" y="1897200"/>
            <a:ext cx="1920240" cy="848880"/>
            <a:chOff x="866880" y="1897200"/>
            <a:chExt cx="1920240" cy="848880"/>
          </a:xfrm>
        </p:grpSpPr>
        <p:sp>
          <p:nvSpPr>
            <p:cNvPr id="1150" name="CustomShape 25"/>
            <p:cNvSpPr/>
            <p:nvPr/>
          </p:nvSpPr>
          <p:spPr>
            <a:xfrm>
              <a:off x="866880" y="211428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1" name="CustomShape 26"/>
            <p:cNvSpPr/>
            <p:nvPr/>
          </p:nvSpPr>
          <p:spPr>
            <a:xfrm>
              <a:off x="866880" y="189720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52" name="Group 27"/>
          <p:cNvGrpSpPr/>
          <p:nvPr/>
        </p:nvGrpSpPr>
        <p:grpSpPr>
          <a:xfrm>
            <a:off x="6372360" y="1996560"/>
            <a:ext cx="1920240" cy="848520"/>
            <a:chOff x="6372360" y="1996560"/>
            <a:chExt cx="1920240" cy="848520"/>
          </a:xfrm>
        </p:grpSpPr>
        <p:sp>
          <p:nvSpPr>
            <p:cNvPr id="1153" name="CustomShape 28"/>
            <p:cNvSpPr/>
            <p:nvPr/>
          </p:nvSpPr>
          <p:spPr>
            <a:xfrm>
              <a:off x="6372360" y="221328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4" name="CustomShape 29"/>
            <p:cNvSpPr/>
            <p:nvPr/>
          </p:nvSpPr>
          <p:spPr>
            <a:xfrm>
              <a:off x="6372360" y="199656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55" name="Group 30"/>
          <p:cNvGrpSpPr/>
          <p:nvPr/>
        </p:nvGrpSpPr>
        <p:grpSpPr>
          <a:xfrm>
            <a:off x="6311160" y="3587760"/>
            <a:ext cx="1920240" cy="848880"/>
            <a:chOff x="6311160" y="3587760"/>
            <a:chExt cx="1920240" cy="848880"/>
          </a:xfrm>
        </p:grpSpPr>
        <p:sp>
          <p:nvSpPr>
            <p:cNvPr id="1156" name="CustomShape 31"/>
            <p:cNvSpPr/>
            <p:nvPr/>
          </p:nvSpPr>
          <p:spPr>
            <a:xfrm>
              <a:off x="6311160" y="380484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7" name="CustomShape 32"/>
            <p:cNvSpPr/>
            <p:nvPr/>
          </p:nvSpPr>
          <p:spPr>
            <a:xfrm>
              <a:off x="6311160" y="358776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58" name="Group 33"/>
          <p:cNvGrpSpPr/>
          <p:nvPr/>
        </p:nvGrpSpPr>
        <p:grpSpPr>
          <a:xfrm>
            <a:off x="3076560" y="1036440"/>
            <a:ext cx="2968200" cy="666360"/>
            <a:chOff x="3076560" y="1036440"/>
            <a:chExt cx="2968200" cy="666360"/>
          </a:xfrm>
        </p:grpSpPr>
        <p:sp>
          <p:nvSpPr>
            <p:cNvPr id="1159" name="CustomShape 34"/>
            <p:cNvSpPr/>
            <p:nvPr/>
          </p:nvSpPr>
          <p:spPr>
            <a:xfrm>
              <a:off x="3076560" y="1253520"/>
              <a:ext cx="296820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0" name="CustomShape 35"/>
            <p:cNvSpPr/>
            <p:nvPr/>
          </p:nvSpPr>
          <p:spPr>
            <a:xfrm>
              <a:off x="3076560" y="1036440"/>
              <a:ext cx="296820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161" name="CustomShape 36"/>
          <p:cNvSpPr/>
          <p:nvPr/>
        </p:nvSpPr>
        <p:spPr>
          <a:xfrm rot="9231600">
            <a:off x="5783400" y="3198960"/>
            <a:ext cx="373680" cy="9082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02" dur="indefinite" restart="never" nodeType="tmRoot">
          <p:childTnLst>
            <p:seq>
              <p:cTn id="6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63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64" name="Group 3"/>
          <p:cNvGrpSpPr/>
          <p:nvPr/>
        </p:nvGrpSpPr>
        <p:grpSpPr>
          <a:xfrm>
            <a:off x="2051640" y="2285640"/>
            <a:ext cx="4962240" cy="2520720"/>
            <a:chOff x="2051640" y="2285640"/>
            <a:chExt cx="4962240" cy="2520720"/>
          </a:xfrm>
        </p:grpSpPr>
        <p:pic>
          <p:nvPicPr>
            <p:cNvPr id="1165" name="Picture 3" descr=""/>
            <p:cNvPicPr/>
            <p:nvPr/>
          </p:nvPicPr>
          <p:blipFill>
            <a:blip r:embed="rId1"/>
            <a:stretch/>
          </p:blipFill>
          <p:spPr>
            <a:xfrm>
              <a:off x="2051640" y="2285640"/>
              <a:ext cx="4962240" cy="2520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66" name="CustomShape 4"/>
            <p:cNvSpPr/>
            <p:nvPr/>
          </p:nvSpPr>
          <p:spPr>
            <a:xfrm>
              <a:off x="3420000" y="2640960"/>
              <a:ext cx="2326680" cy="1698120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67" name="CustomShape 5"/>
          <p:cNvSpPr/>
          <p:nvPr/>
        </p:nvSpPr>
        <p:spPr>
          <a:xfrm rot="20700000">
            <a:off x="5663880" y="160920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6"/>
          <p:cNvSpPr/>
          <p:nvPr/>
        </p:nvSpPr>
        <p:spPr>
          <a:xfrm rot="900000">
            <a:off x="4163400" y="187020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7"/>
          <p:cNvSpPr/>
          <p:nvPr/>
        </p:nvSpPr>
        <p:spPr>
          <a:xfrm rot="20700000">
            <a:off x="3374280" y="146232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8"/>
          <p:cNvSpPr/>
          <p:nvPr/>
        </p:nvSpPr>
        <p:spPr>
          <a:xfrm>
            <a:off x="3712320" y="190476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9"/>
          <p:cNvSpPr/>
          <p:nvPr/>
        </p:nvSpPr>
        <p:spPr>
          <a:xfrm rot="20700000">
            <a:off x="2885040" y="204408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10"/>
          <p:cNvSpPr/>
          <p:nvPr/>
        </p:nvSpPr>
        <p:spPr>
          <a:xfrm rot="900000">
            <a:off x="4753800" y="312624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11"/>
          <p:cNvSpPr/>
          <p:nvPr/>
        </p:nvSpPr>
        <p:spPr>
          <a:xfrm>
            <a:off x="5062320" y="187164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12"/>
          <p:cNvSpPr/>
          <p:nvPr/>
        </p:nvSpPr>
        <p:spPr>
          <a:xfrm rot="20700000">
            <a:off x="4275720" y="357228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13"/>
          <p:cNvSpPr/>
          <p:nvPr/>
        </p:nvSpPr>
        <p:spPr>
          <a:xfrm>
            <a:off x="5644440" y="221508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14"/>
          <p:cNvSpPr/>
          <p:nvPr/>
        </p:nvSpPr>
        <p:spPr>
          <a:xfrm rot="20700000">
            <a:off x="3256200" y="289512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15"/>
          <p:cNvSpPr/>
          <p:nvPr/>
        </p:nvSpPr>
        <p:spPr>
          <a:xfrm rot="20700000">
            <a:off x="5160600" y="312732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16"/>
          <p:cNvSpPr/>
          <p:nvPr/>
        </p:nvSpPr>
        <p:spPr>
          <a:xfrm>
            <a:off x="3585240" y="253692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7"/>
          <p:cNvSpPr/>
          <p:nvPr/>
        </p:nvSpPr>
        <p:spPr>
          <a:xfrm rot="900000">
            <a:off x="3582720" y="253332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8"/>
          <p:cNvSpPr/>
          <p:nvPr/>
        </p:nvSpPr>
        <p:spPr>
          <a:xfrm>
            <a:off x="4051080" y="253260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9"/>
          <p:cNvSpPr/>
          <p:nvPr/>
        </p:nvSpPr>
        <p:spPr>
          <a:xfrm>
            <a:off x="4523760" y="222156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20"/>
          <p:cNvSpPr/>
          <p:nvPr/>
        </p:nvSpPr>
        <p:spPr>
          <a:xfrm>
            <a:off x="5205240" y="349776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21"/>
          <p:cNvSpPr/>
          <p:nvPr/>
        </p:nvSpPr>
        <p:spPr>
          <a:xfrm rot="20700000">
            <a:off x="5922000" y="241668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22"/>
          <p:cNvSpPr/>
          <p:nvPr/>
        </p:nvSpPr>
        <p:spPr>
          <a:xfrm>
            <a:off x="5627520" y="270756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5" name="CustomShape 23"/>
          <p:cNvSpPr/>
          <p:nvPr/>
        </p:nvSpPr>
        <p:spPr>
          <a:xfrm rot="20700000">
            <a:off x="3270240" y="188676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24"/>
          <p:cNvSpPr/>
          <p:nvPr/>
        </p:nvSpPr>
        <p:spPr>
          <a:xfrm>
            <a:off x="5115960" y="265032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25"/>
          <p:cNvSpPr/>
          <p:nvPr/>
        </p:nvSpPr>
        <p:spPr>
          <a:xfrm>
            <a:off x="3820320" y="33559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26"/>
          <p:cNvSpPr/>
          <p:nvPr/>
        </p:nvSpPr>
        <p:spPr>
          <a:xfrm>
            <a:off x="4052880" y="334800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27"/>
          <p:cNvSpPr/>
          <p:nvPr/>
        </p:nvSpPr>
        <p:spPr>
          <a:xfrm rot="900000">
            <a:off x="4825080" y="252288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28"/>
          <p:cNvSpPr/>
          <p:nvPr/>
        </p:nvSpPr>
        <p:spPr>
          <a:xfrm rot="20700000">
            <a:off x="3982320" y="28486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29"/>
          <p:cNvSpPr/>
          <p:nvPr/>
        </p:nvSpPr>
        <p:spPr>
          <a:xfrm>
            <a:off x="4566600" y="318960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30"/>
          <p:cNvSpPr/>
          <p:nvPr/>
        </p:nvSpPr>
        <p:spPr>
          <a:xfrm>
            <a:off x="4339800" y="292608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31"/>
          <p:cNvSpPr/>
          <p:nvPr/>
        </p:nvSpPr>
        <p:spPr>
          <a:xfrm>
            <a:off x="5164200" y="156240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2"/>
          <p:cNvSpPr/>
          <p:nvPr/>
        </p:nvSpPr>
        <p:spPr>
          <a:xfrm>
            <a:off x="3987000" y="15667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33"/>
          <p:cNvSpPr/>
          <p:nvPr/>
        </p:nvSpPr>
        <p:spPr>
          <a:xfrm>
            <a:off x="3795120" y="144504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4"/>
          <p:cNvSpPr/>
          <p:nvPr/>
        </p:nvSpPr>
        <p:spPr>
          <a:xfrm rot="20700000">
            <a:off x="4329000" y="155016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35"/>
          <p:cNvSpPr/>
          <p:nvPr/>
        </p:nvSpPr>
        <p:spPr>
          <a:xfrm>
            <a:off x="4437360" y="135432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36"/>
          <p:cNvSpPr/>
          <p:nvPr/>
        </p:nvSpPr>
        <p:spPr>
          <a:xfrm>
            <a:off x="4870440" y="18352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37"/>
          <p:cNvSpPr/>
          <p:nvPr/>
        </p:nvSpPr>
        <p:spPr>
          <a:xfrm>
            <a:off x="4139280" y="171900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38"/>
          <p:cNvSpPr/>
          <p:nvPr/>
        </p:nvSpPr>
        <p:spPr>
          <a:xfrm rot="20700000">
            <a:off x="4601160" y="171216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9"/>
          <p:cNvSpPr/>
          <p:nvPr/>
        </p:nvSpPr>
        <p:spPr>
          <a:xfrm rot="900000">
            <a:off x="5466960" y="186336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0"/>
          <p:cNvSpPr/>
          <p:nvPr/>
        </p:nvSpPr>
        <p:spPr>
          <a:xfrm rot="900000">
            <a:off x="4382280" y="335448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41"/>
          <p:cNvSpPr/>
          <p:nvPr/>
        </p:nvSpPr>
        <p:spPr>
          <a:xfrm>
            <a:off x="4586040" y="268164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42"/>
          <p:cNvSpPr/>
          <p:nvPr/>
        </p:nvSpPr>
        <p:spPr>
          <a:xfrm rot="20700000">
            <a:off x="4829760" y="215388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43"/>
          <p:cNvSpPr/>
          <p:nvPr/>
        </p:nvSpPr>
        <p:spPr>
          <a:xfrm>
            <a:off x="5621400" y="201960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4"/>
          <p:cNvSpPr/>
          <p:nvPr/>
        </p:nvSpPr>
        <p:spPr>
          <a:xfrm rot="900000">
            <a:off x="4617720" y="200736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45"/>
          <p:cNvSpPr/>
          <p:nvPr/>
        </p:nvSpPr>
        <p:spPr>
          <a:xfrm>
            <a:off x="5516280" y="344700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46"/>
          <p:cNvSpPr/>
          <p:nvPr/>
        </p:nvSpPr>
        <p:spPr>
          <a:xfrm>
            <a:off x="3598200" y="288756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47"/>
          <p:cNvSpPr/>
          <p:nvPr/>
        </p:nvSpPr>
        <p:spPr>
          <a:xfrm rot="900000">
            <a:off x="5314320" y="226620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48"/>
          <p:cNvSpPr/>
          <p:nvPr/>
        </p:nvSpPr>
        <p:spPr>
          <a:xfrm>
            <a:off x="4596480" y="217620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49"/>
          <p:cNvSpPr/>
          <p:nvPr/>
        </p:nvSpPr>
        <p:spPr>
          <a:xfrm>
            <a:off x="4596480" y="217620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50"/>
          <p:cNvSpPr/>
          <p:nvPr/>
        </p:nvSpPr>
        <p:spPr>
          <a:xfrm>
            <a:off x="5062320" y="217224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51"/>
          <p:cNvSpPr/>
          <p:nvPr/>
        </p:nvSpPr>
        <p:spPr>
          <a:xfrm rot="20700000">
            <a:off x="5353560" y="2637360"/>
            <a:ext cx="39240" cy="97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52"/>
          <p:cNvSpPr/>
          <p:nvPr/>
        </p:nvSpPr>
        <p:spPr>
          <a:xfrm rot="900000">
            <a:off x="4344480" y="2548440"/>
            <a:ext cx="61560" cy="954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53"/>
          <p:cNvSpPr/>
          <p:nvPr/>
        </p:nvSpPr>
        <p:spPr>
          <a:xfrm rot="900000">
            <a:off x="4858920" y="119844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54"/>
          <p:cNvSpPr/>
          <p:nvPr/>
        </p:nvSpPr>
        <p:spPr>
          <a:xfrm rot="20700000">
            <a:off x="5558760" y="302652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55"/>
          <p:cNvSpPr/>
          <p:nvPr/>
        </p:nvSpPr>
        <p:spPr>
          <a:xfrm rot="20700000">
            <a:off x="5047200" y="372924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56"/>
          <p:cNvSpPr/>
          <p:nvPr/>
        </p:nvSpPr>
        <p:spPr>
          <a:xfrm rot="900000">
            <a:off x="3116520" y="327420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57"/>
          <p:cNvSpPr/>
          <p:nvPr/>
        </p:nvSpPr>
        <p:spPr>
          <a:xfrm>
            <a:off x="3519000" y="316836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58"/>
          <p:cNvSpPr/>
          <p:nvPr/>
        </p:nvSpPr>
        <p:spPr>
          <a:xfrm rot="20700000">
            <a:off x="3571920" y="373284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59"/>
          <p:cNvSpPr/>
          <p:nvPr/>
        </p:nvSpPr>
        <p:spPr>
          <a:xfrm>
            <a:off x="3520800" y="230760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60"/>
          <p:cNvSpPr/>
          <p:nvPr/>
        </p:nvSpPr>
        <p:spPr>
          <a:xfrm>
            <a:off x="3906720" y="3628800"/>
            <a:ext cx="75240" cy="1792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3" name="CustomShape 61"/>
          <p:cNvSpPr/>
          <p:nvPr/>
        </p:nvSpPr>
        <p:spPr>
          <a:xfrm>
            <a:off x="4732200" y="377388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62"/>
          <p:cNvSpPr/>
          <p:nvPr/>
        </p:nvSpPr>
        <p:spPr>
          <a:xfrm>
            <a:off x="4757040" y="2792880"/>
            <a:ext cx="172080" cy="2599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5" name="CustomShape 63"/>
          <p:cNvSpPr/>
          <p:nvPr/>
        </p:nvSpPr>
        <p:spPr>
          <a:xfrm rot="900000">
            <a:off x="3058920" y="110052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64"/>
          <p:cNvSpPr/>
          <p:nvPr/>
        </p:nvSpPr>
        <p:spPr>
          <a:xfrm>
            <a:off x="3997080" y="100296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7" name="CustomShape 65"/>
          <p:cNvSpPr/>
          <p:nvPr/>
        </p:nvSpPr>
        <p:spPr>
          <a:xfrm rot="20700000">
            <a:off x="6224040" y="340272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8" name="CustomShape 66"/>
          <p:cNvSpPr/>
          <p:nvPr/>
        </p:nvSpPr>
        <p:spPr>
          <a:xfrm rot="20700000">
            <a:off x="6609960" y="199404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67"/>
          <p:cNvSpPr/>
          <p:nvPr/>
        </p:nvSpPr>
        <p:spPr>
          <a:xfrm rot="20700000">
            <a:off x="6068160" y="36871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68"/>
          <p:cNvSpPr/>
          <p:nvPr/>
        </p:nvSpPr>
        <p:spPr>
          <a:xfrm>
            <a:off x="3688200" y="12592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69"/>
          <p:cNvSpPr/>
          <p:nvPr/>
        </p:nvSpPr>
        <p:spPr>
          <a:xfrm>
            <a:off x="6498000" y="302436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70"/>
          <p:cNvSpPr/>
          <p:nvPr/>
        </p:nvSpPr>
        <p:spPr>
          <a:xfrm>
            <a:off x="6559200" y="25441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71"/>
          <p:cNvSpPr/>
          <p:nvPr/>
        </p:nvSpPr>
        <p:spPr>
          <a:xfrm rot="20700000">
            <a:off x="2964600" y="260028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72"/>
          <p:cNvSpPr/>
          <p:nvPr/>
        </p:nvSpPr>
        <p:spPr>
          <a:xfrm rot="900000">
            <a:off x="5404680" y="111600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73"/>
          <p:cNvSpPr/>
          <p:nvPr/>
        </p:nvSpPr>
        <p:spPr>
          <a:xfrm>
            <a:off x="6043680" y="200628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6" name="CustomShape 74"/>
          <p:cNvSpPr/>
          <p:nvPr/>
        </p:nvSpPr>
        <p:spPr>
          <a:xfrm rot="900000">
            <a:off x="6103080" y="144612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75"/>
          <p:cNvSpPr/>
          <p:nvPr/>
        </p:nvSpPr>
        <p:spPr>
          <a:xfrm>
            <a:off x="6082560" y="2832840"/>
            <a:ext cx="336240" cy="5054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76"/>
          <p:cNvSpPr/>
          <p:nvPr/>
        </p:nvSpPr>
        <p:spPr>
          <a:xfrm>
            <a:off x="2936520" y="17290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77"/>
          <p:cNvSpPr/>
          <p:nvPr/>
        </p:nvSpPr>
        <p:spPr>
          <a:xfrm>
            <a:off x="6310080" y="26179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78"/>
          <p:cNvSpPr/>
          <p:nvPr/>
        </p:nvSpPr>
        <p:spPr>
          <a:xfrm>
            <a:off x="4700160" y="110232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79"/>
          <p:cNvSpPr/>
          <p:nvPr/>
        </p:nvSpPr>
        <p:spPr>
          <a:xfrm>
            <a:off x="5735880" y="36784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80"/>
          <p:cNvSpPr/>
          <p:nvPr/>
        </p:nvSpPr>
        <p:spPr>
          <a:xfrm>
            <a:off x="5979960" y="344700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81"/>
          <p:cNvSpPr/>
          <p:nvPr/>
        </p:nvSpPr>
        <p:spPr>
          <a:xfrm>
            <a:off x="2780280" y="302796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82"/>
          <p:cNvSpPr/>
          <p:nvPr/>
        </p:nvSpPr>
        <p:spPr>
          <a:xfrm rot="900000">
            <a:off x="2427480" y="279972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83"/>
          <p:cNvSpPr/>
          <p:nvPr/>
        </p:nvSpPr>
        <p:spPr>
          <a:xfrm>
            <a:off x="2787480" y="339804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84"/>
          <p:cNvSpPr/>
          <p:nvPr/>
        </p:nvSpPr>
        <p:spPr>
          <a:xfrm rot="900000">
            <a:off x="2825280" y="3592440"/>
            <a:ext cx="213120" cy="4935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85"/>
          <p:cNvSpPr/>
          <p:nvPr/>
        </p:nvSpPr>
        <p:spPr>
          <a:xfrm rot="20700000">
            <a:off x="2589120" y="194112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8" name="CustomShape 86"/>
          <p:cNvSpPr/>
          <p:nvPr/>
        </p:nvSpPr>
        <p:spPr>
          <a:xfrm>
            <a:off x="2538360" y="249120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87"/>
          <p:cNvSpPr/>
          <p:nvPr/>
        </p:nvSpPr>
        <p:spPr>
          <a:xfrm rot="20700000">
            <a:off x="5849280" y="394632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0" name="CustomShape 88"/>
          <p:cNvSpPr/>
          <p:nvPr/>
        </p:nvSpPr>
        <p:spPr>
          <a:xfrm>
            <a:off x="6391800" y="383400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89"/>
          <p:cNvSpPr/>
          <p:nvPr/>
        </p:nvSpPr>
        <p:spPr>
          <a:xfrm rot="20700000">
            <a:off x="2757240" y="1220040"/>
            <a:ext cx="108000" cy="2538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90"/>
          <p:cNvSpPr/>
          <p:nvPr/>
        </p:nvSpPr>
        <p:spPr>
          <a:xfrm>
            <a:off x="2706480" y="1770480"/>
            <a:ext cx="120960" cy="1839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3" name="Group 91"/>
          <p:cNvGrpSpPr/>
          <p:nvPr/>
        </p:nvGrpSpPr>
        <p:grpSpPr>
          <a:xfrm>
            <a:off x="259920" y="2304720"/>
            <a:ext cx="1920240" cy="848880"/>
            <a:chOff x="259920" y="2304720"/>
            <a:chExt cx="1920240" cy="848880"/>
          </a:xfrm>
        </p:grpSpPr>
        <p:sp>
          <p:nvSpPr>
            <p:cNvPr id="1254" name="CustomShape 92"/>
            <p:cNvSpPr/>
            <p:nvPr/>
          </p:nvSpPr>
          <p:spPr>
            <a:xfrm>
              <a:off x="259920" y="252180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5" name="CustomShape 93"/>
            <p:cNvSpPr/>
            <p:nvPr/>
          </p:nvSpPr>
          <p:spPr>
            <a:xfrm>
              <a:off x="259920" y="230472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56" name="Group 94"/>
          <p:cNvGrpSpPr/>
          <p:nvPr/>
        </p:nvGrpSpPr>
        <p:grpSpPr>
          <a:xfrm>
            <a:off x="556920" y="3705480"/>
            <a:ext cx="1920240" cy="848880"/>
            <a:chOff x="556920" y="3705480"/>
            <a:chExt cx="1920240" cy="848880"/>
          </a:xfrm>
        </p:grpSpPr>
        <p:sp>
          <p:nvSpPr>
            <p:cNvPr id="1257" name="CustomShape 95"/>
            <p:cNvSpPr/>
            <p:nvPr/>
          </p:nvSpPr>
          <p:spPr>
            <a:xfrm>
              <a:off x="556920" y="392256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8" name="CustomShape 96"/>
            <p:cNvSpPr/>
            <p:nvPr/>
          </p:nvSpPr>
          <p:spPr>
            <a:xfrm>
              <a:off x="556920" y="370548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59" name="Group 97"/>
          <p:cNvGrpSpPr/>
          <p:nvPr/>
        </p:nvGrpSpPr>
        <p:grpSpPr>
          <a:xfrm>
            <a:off x="556920" y="1143000"/>
            <a:ext cx="1920240" cy="848880"/>
            <a:chOff x="556920" y="1143000"/>
            <a:chExt cx="1920240" cy="848880"/>
          </a:xfrm>
        </p:grpSpPr>
        <p:sp>
          <p:nvSpPr>
            <p:cNvPr id="1260" name="CustomShape 98"/>
            <p:cNvSpPr/>
            <p:nvPr/>
          </p:nvSpPr>
          <p:spPr>
            <a:xfrm>
              <a:off x="556920" y="136008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1" name="CustomShape 99"/>
            <p:cNvSpPr/>
            <p:nvPr/>
          </p:nvSpPr>
          <p:spPr>
            <a:xfrm>
              <a:off x="556920" y="114300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2" name="Group 100"/>
          <p:cNvGrpSpPr/>
          <p:nvPr/>
        </p:nvGrpSpPr>
        <p:grpSpPr>
          <a:xfrm>
            <a:off x="7037640" y="2301120"/>
            <a:ext cx="1920240" cy="848880"/>
            <a:chOff x="7037640" y="2301120"/>
            <a:chExt cx="1920240" cy="848880"/>
          </a:xfrm>
        </p:grpSpPr>
        <p:sp>
          <p:nvSpPr>
            <p:cNvPr id="1263" name="CustomShape 101"/>
            <p:cNvSpPr/>
            <p:nvPr/>
          </p:nvSpPr>
          <p:spPr>
            <a:xfrm>
              <a:off x="7037640" y="251820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4" name="CustomShape 102"/>
            <p:cNvSpPr/>
            <p:nvPr/>
          </p:nvSpPr>
          <p:spPr>
            <a:xfrm>
              <a:off x="7037640" y="230112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5" name="Group 103"/>
          <p:cNvGrpSpPr/>
          <p:nvPr/>
        </p:nvGrpSpPr>
        <p:grpSpPr>
          <a:xfrm>
            <a:off x="6677640" y="3701880"/>
            <a:ext cx="1920240" cy="848880"/>
            <a:chOff x="6677640" y="3701880"/>
            <a:chExt cx="1920240" cy="848880"/>
          </a:xfrm>
        </p:grpSpPr>
        <p:sp>
          <p:nvSpPr>
            <p:cNvPr id="1266" name="CustomShape 104"/>
            <p:cNvSpPr/>
            <p:nvPr/>
          </p:nvSpPr>
          <p:spPr>
            <a:xfrm>
              <a:off x="6677640" y="391896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67" name="CustomShape 105"/>
            <p:cNvSpPr/>
            <p:nvPr/>
          </p:nvSpPr>
          <p:spPr>
            <a:xfrm>
              <a:off x="6677640" y="370188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68" name="Group 106"/>
          <p:cNvGrpSpPr/>
          <p:nvPr/>
        </p:nvGrpSpPr>
        <p:grpSpPr>
          <a:xfrm>
            <a:off x="6677640" y="1139400"/>
            <a:ext cx="1920240" cy="848880"/>
            <a:chOff x="6677640" y="1139400"/>
            <a:chExt cx="1920240" cy="848880"/>
          </a:xfrm>
        </p:grpSpPr>
        <p:sp>
          <p:nvSpPr>
            <p:cNvPr id="1269" name="CustomShape 107"/>
            <p:cNvSpPr/>
            <p:nvPr/>
          </p:nvSpPr>
          <p:spPr>
            <a:xfrm>
              <a:off x="6677640" y="135648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70" name="CustomShape 108"/>
            <p:cNvSpPr/>
            <p:nvPr/>
          </p:nvSpPr>
          <p:spPr>
            <a:xfrm>
              <a:off x="6677640" y="113940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604" dur="indefinite" restart="never" nodeType="tmRoot">
          <p:childTnLst>
            <p:seq>
              <p:cTn id="6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Latar Belakang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14" name="CustomShape 2"/>
          <p:cNvSpPr/>
          <p:nvPr/>
        </p:nvSpPr>
        <p:spPr>
          <a:xfrm>
            <a:off x="126360" y="3057120"/>
            <a:ext cx="145296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Matematika</a:t>
            </a:r>
            <a:endParaRPr b="0" lang="id-ID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bermanfaat</a:t>
            </a:r>
            <a:endParaRPr b="0" lang="id-ID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79a9d"/>
                </a:solidFill>
                <a:latin typeface="Arial"/>
                <a:ea typeface="Arial Unicode MS"/>
              </a:rPr>
              <a:t>di kehidupan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2034360" y="3076560"/>
            <a:ext cx="25329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17376"/>
                </a:solidFill>
                <a:latin typeface="Arial"/>
                <a:ea typeface="Arial Unicode MS"/>
              </a:rPr>
              <a:t>Banyak yang kesulitan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6" name="CustomShape 4"/>
          <p:cNvSpPr/>
          <p:nvPr/>
        </p:nvSpPr>
        <p:spPr>
          <a:xfrm>
            <a:off x="4626360" y="3040560"/>
            <a:ext cx="21009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16b7b8"/>
                </a:solidFill>
                <a:latin typeface="Arial"/>
                <a:ea typeface="Arial Unicode MS"/>
              </a:rPr>
              <a:t>Perkembangan teknologi</a:t>
            </a:r>
            <a:endParaRPr b="0" lang="id-ID" sz="1500" spc="-1" strike="noStrike">
              <a:latin typeface="Arial"/>
            </a:endParaRPr>
          </a:p>
        </p:txBody>
      </p:sp>
      <p:sp>
        <p:nvSpPr>
          <p:cNvPr id="717" name="CustomShape 5"/>
          <p:cNvSpPr/>
          <p:nvPr/>
        </p:nvSpPr>
        <p:spPr>
          <a:xfrm>
            <a:off x="7020000" y="3076560"/>
            <a:ext cx="215532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500" spc="-1" strike="noStrike">
                <a:solidFill>
                  <a:srgbClr val="38d4cd"/>
                </a:solidFill>
                <a:latin typeface="Arial"/>
                <a:ea typeface="Arial Unicode MS"/>
              </a:rPr>
              <a:t>Aplikasi untuk membantu belajar matematika</a:t>
            </a:r>
            <a:endParaRPr b="0" lang="id-ID" sz="1500" spc="-1" strike="noStrike">
              <a:latin typeface="Arial"/>
            </a:endParaRPr>
          </a:p>
        </p:txBody>
      </p:sp>
      <p:grpSp>
        <p:nvGrpSpPr>
          <p:cNvPr id="718" name="Group 6"/>
          <p:cNvGrpSpPr/>
          <p:nvPr/>
        </p:nvGrpSpPr>
        <p:grpSpPr>
          <a:xfrm>
            <a:off x="432000" y="2182320"/>
            <a:ext cx="837000" cy="837000"/>
            <a:chOff x="432000" y="2182320"/>
            <a:chExt cx="837000" cy="837000"/>
          </a:xfrm>
        </p:grpSpPr>
        <p:sp>
          <p:nvSpPr>
            <p:cNvPr id="719" name="CustomShape 7"/>
            <p:cNvSpPr/>
            <p:nvPr/>
          </p:nvSpPr>
          <p:spPr>
            <a:xfrm>
              <a:off x="432000" y="2182320"/>
              <a:ext cx="837000" cy="837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0" name="CustomShape 8"/>
            <p:cNvSpPr/>
            <p:nvPr/>
          </p:nvSpPr>
          <p:spPr>
            <a:xfrm>
              <a:off x="705600" y="244548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1" name="Group 9"/>
          <p:cNvGrpSpPr/>
          <p:nvPr/>
        </p:nvGrpSpPr>
        <p:grpSpPr>
          <a:xfrm>
            <a:off x="7668000" y="2182320"/>
            <a:ext cx="837000" cy="837000"/>
            <a:chOff x="7668000" y="2182320"/>
            <a:chExt cx="837000" cy="837000"/>
          </a:xfrm>
        </p:grpSpPr>
        <p:sp>
          <p:nvSpPr>
            <p:cNvPr id="722" name="CustomShape 10"/>
            <p:cNvSpPr/>
            <p:nvPr/>
          </p:nvSpPr>
          <p:spPr>
            <a:xfrm>
              <a:off x="7668000" y="2182320"/>
              <a:ext cx="837000" cy="837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3" name="CustomShape 11"/>
            <p:cNvSpPr/>
            <p:nvPr/>
          </p:nvSpPr>
          <p:spPr>
            <a:xfrm rot="2700000">
              <a:off x="7967520" y="2394360"/>
              <a:ext cx="237960" cy="43164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4" name="Group 12"/>
          <p:cNvGrpSpPr/>
          <p:nvPr/>
        </p:nvGrpSpPr>
        <p:grpSpPr>
          <a:xfrm>
            <a:off x="5256000" y="2182320"/>
            <a:ext cx="837000" cy="837000"/>
            <a:chOff x="5256000" y="2182320"/>
            <a:chExt cx="837000" cy="837000"/>
          </a:xfrm>
        </p:grpSpPr>
        <p:sp>
          <p:nvSpPr>
            <p:cNvPr id="725" name="CustomShape 13"/>
            <p:cNvSpPr/>
            <p:nvPr/>
          </p:nvSpPr>
          <p:spPr>
            <a:xfrm>
              <a:off x="5256000" y="2182320"/>
              <a:ext cx="837000" cy="837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6" name="CustomShape 14"/>
            <p:cNvSpPr/>
            <p:nvPr/>
          </p:nvSpPr>
          <p:spPr>
            <a:xfrm>
              <a:off x="5512680" y="2415240"/>
              <a:ext cx="353520" cy="35640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27" name="Group 15"/>
          <p:cNvGrpSpPr/>
          <p:nvPr/>
        </p:nvGrpSpPr>
        <p:grpSpPr>
          <a:xfrm>
            <a:off x="2844000" y="2181600"/>
            <a:ext cx="837720" cy="837720"/>
            <a:chOff x="2844000" y="2181600"/>
            <a:chExt cx="837720" cy="837720"/>
          </a:xfrm>
        </p:grpSpPr>
        <p:sp>
          <p:nvSpPr>
            <p:cNvPr id="728" name="CustomShape 16"/>
            <p:cNvSpPr/>
            <p:nvPr/>
          </p:nvSpPr>
          <p:spPr>
            <a:xfrm>
              <a:off x="2844000" y="2181600"/>
              <a:ext cx="837720" cy="837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17"/>
            <p:cNvSpPr/>
            <p:nvPr/>
          </p:nvSpPr>
          <p:spPr>
            <a:xfrm>
              <a:off x="3118320" y="2494080"/>
              <a:ext cx="288720" cy="221400"/>
            </a:xfrm>
            <a:custGeom>
              <a:avLst/>
              <a:gdLst/>
              <a:ah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30" name="Group 18"/>
          <p:cNvGrpSpPr/>
          <p:nvPr/>
        </p:nvGrpSpPr>
        <p:grpSpPr>
          <a:xfrm>
            <a:off x="788400" y="1367280"/>
            <a:ext cx="2405880" cy="2405520"/>
            <a:chOff x="788400" y="1367280"/>
            <a:chExt cx="2405880" cy="2405520"/>
          </a:xfrm>
        </p:grpSpPr>
        <p:sp>
          <p:nvSpPr>
            <p:cNvPr id="731" name="CustomShape 19"/>
            <p:cNvSpPr/>
            <p:nvPr/>
          </p:nvSpPr>
          <p:spPr>
            <a:xfrm rot="8035800">
              <a:off x="2314440" y="1831680"/>
              <a:ext cx="747000" cy="39852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2" name="CustomShape 20"/>
            <p:cNvSpPr/>
            <p:nvPr/>
          </p:nvSpPr>
          <p:spPr>
            <a:xfrm rot="21085800">
              <a:off x="933840" y="1512720"/>
              <a:ext cx="2114280" cy="211428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79a9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3" name="Group 21"/>
          <p:cNvGrpSpPr/>
          <p:nvPr/>
        </p:nvGrpSpPr>
        <p:grpSpPr>
          <a:xfrm>
            <a:off x="3202200" y="1367280"/>
            <a:ext cx="2405880" cy="2405520"/>
            <a:chOff x="3202200" y="1367280"/>
            <a:chExt cx="2405880" cy="2405520"/>
          </a:xfrm>
        </p:grpSpPr>
        <p:sp>
          <p:nvSpPr>
            <p:cNvPr id="734" name="CustomShape 22"/>
            <p:cNvSpPr/>
            <p:nvPr/>
          </p:nvSpPr>
          <p:spPr>
            <a:xfrm rot="8035800">
              <a:off x="4728240" y="1831680"/>
              <a:ext cx="747000" cy="398520"/>
            </a:xfrm>
            <a:prstGeom prst="triangle">
              <a:avLst>
                <a:gd name="adj" fmla="val 50000"/>
              </a:avLst>
            </a:prstGeom>
            <a:solidFill>
              <a:srgbClr val="16b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23"/>
            <p:cNvSpPr/>
            <p:nvPr/>
          </p:nvSpPr>
          <p:spPr>
            <a:xfrm rot="21085800">
              <a:off x="3347640" y="1512720"/>
              <a:ext cx="2114280" cy="211428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16b7b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6" name="Group 24"/>
          <p:cNvGrpSpPr/>
          <p:nvPr/>
        </p:nvGrpSpPr>
        <p:grpSpPr>
          <a:xfrm>
            <a:off x="5614200" y="1367280"/>
            <a:ext cx="2405880" cy="2405520"/>
            <a:chOff x="5614200" y="1367280"/>
            <a:chExt cx="2405880" cy="2405520"/>
          </a:xfrm>
        </p:grpSpPr>
        <p:sp>
          <p:nvSpPr>
            <p:cNvPr id="737" name="CustomShape 25"/>
            <p:cNvSpPr/>
            <p:nvPr/>
          </p:nvSpPr>
          <p:spPr>
            <a:xfrm rot="8035800">
              <a:off x="7140240" y="1831680"/>
              <a:ext cx="747000" cy="39852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8" name="CustomShape 26"/>
            <p:cNvSpPr/>
            <p:nvPr/>
          </p:nvSpPr>
          <p:spPr>
            <a:xfrm rot="21085800">
              <a:off x="5759640" y="1512720"/>
              <a:ext cx="2114280" cy="2114280"/>
            </a:xfrm>
            <a:prstGeom prst="blockArc">
              <a:avLst>
                <a:gd name="adj1" fmla="val 13140000"/>
                <a:gd name="adj2" fmla="val 19260000"/>
                <a:gd name="adj3" fmla="val 12398"/>
              </a:avLst>
            </a:prstGeom>
            <a:solidFill>
              <a:srgbClr val="38d4c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>
    <p:pull dir="l"/>
  </p:transition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9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9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9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9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9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nodeType="afterEffect" fill="hold" presetClass="entr" presetID="47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72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73" name="Group 3"/>
          <p:cNvGrpSpPr/>
          <p:nvPr/>
        </p:nvGrpSpPr>
        <p:grpSpPr>
          <a:xfrm>
            <a:off x="2782800" y="3122640"/>
            <a:ext cx="2433600" cy="1581120"/>
            <a:chOff x="2782800" y="3122640"/>
            <a:chExt cx="2433600" cy="1581120"/>
          </a:xfrm>
        </p:grpSpPr>
        <p:sp>
          <p:nvSpPr>
            <p:cNvPr id="1274" name="CustomShape 4"/>
            <p:cNvSpPr/>
            <p:nvPr/>
          </p:nvSpPr>
          <p:spPr>
            <a:xfrm flipH="1">
              <a:off x="3666240" y="3273480"/>
              <a:ext cx="1550160" cy="14302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5" name="CustomShape 5"/>
            <p:cNvSpPr/>
            <p:nvPr/>
          </p:nvSpPr>
          <p:spPr>
            <a:xfrm flipH="1">
              <a:off x="2782800" y="3122640"/>
              <a:ext cx="1713600" cy="158112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76" name="CustomShape 6"/>
          <p:cNvSpPr/>
          <p:nvPr/>
        </p:nvSpPr>
        <p:spPr>
          <a:xfrm>
            <a:off x="2627640" y="1427400"/>
            <a:ext cx="1283400" cy="18374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77" name="Group 7"/>
          <p:cNvGrpSpPr/>
          <p:nvPr/>
        </p:nvGrpSpPr>
        <p:grpSpPr>
          <a:xfrm>
            <a:off x="5932800" y="3122640"/>
            <a:ext cx="2433600" cy="1581120"/>
            <a:chOff x="5932800" y="3122640"/>
            <a:chExt cx="2433600" cy="1581120"/>
          </a:xfrm>
        </p:grpSpPr>
        <p:sp>
          <p:nvSpPr>
            <p:cNvPr id="1278" name="CustomShape 8"/>
            <p:cNvSpPr/>
            <p:nvPr/>
          </p:nvSpPr>
          <p:spPr>
            <a:xfrm>
              <a:off x="5932800" y="3273480"/>
              <a:ext cx="1550160" cy="14302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9" name="CustomShape 9"/>
            <p:cNvSpPr/>
            <p:nvPr/>
          </p:nvSpPr>
          <p:spPr>
            <a:xfrm>
              <a:off x="6652800" y="3122640"/>
              <a:ext cx="1713600" cy="158112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0" name="CustomShape 10"/>
          <p:cNvSpPr/>
          <p:nvPr/>
        </p:nvSpPr>
        <p:spPr>
          <a:xfrm>
            <a:off x="5698800" y="1427400"/>
            <a:ext cx="1283400" cy="18374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11"/>
          <p:cNvSpPr/>
          <p:nvPr/>
        </p:nvSpPr>
        <p:spPr>
          <a:xfrm flipH="1">
            <a:off x="4156920" y="1427400"/>
            <a:ext cx="1283400" cy="18374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2"/>
          <p:cNvSpPr/>
          <p:nvPr/>
        </p:nvSpPr>
        <p:spPr>
          <a:xfrm flipH="1">
            <a:off x="7228080" y="1427400"/>
            <a:ext cx="1283400" cy="18374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3"/>
          <p:cNvSpPr/>
          <p:nvPr/>
        </p:nvSpPr>
        <p:spPr>
          <a:xfrm>
            <a:off x="467640" y="1791720"/>
            <a:ext cx="193788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84" name="CustomShape 14"/>
          <p:cNvSpPr/>
          <p:nvPr/>
        </p:nvSpPr>
        <p:spPr>
          <a:xfrm>
            <a:off x="467640" y="2807280"/>
            <a:ext cx="1937880" cy="13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Easy to change colors, photos and Text. 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85" name="CustomShape 15"/>
          <p:cNvSpPr/>
          <p:nvPr/>
        </p:nvSpPr>
        <p:spPr>
          <a:xfrm>
            <a:off x="467640" y="1419480"/>
            <a:ext cx="193788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86" name="Group 16"/>
          <p:cNvGrpSpPr/>
          <p:nvPr/>
        </p:nvGrpSpPr>
        <p:grpSpPr>
          <a:xfrm>
            <a:off x="2649240" y="1574640"/>
            <a:ext cx="1240560" cy="1213920"/>
            <a:chOff x="2649240" y="1574640"/>
            <a:chExt cx="1240560" cy="1213920"/>
          </a:xfrm>
        </p:grpSpPr>
        <p:sp>
          <p:nvSpPr>
            <p:cNvPr id="1287" name="CustomShape 17"/>
            <p:cNvSpPr/>
            <p:nvPr/>
          </p:nvSpPr>
          <p:spPr>
            <a:xfrm>
              <a:off x="2649240" y="1791720"/>
              <a:ext cx="1240560" cy="99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8" name="CustomShape 18"/>
            <p:cNvSpPr/>
            <p:nvPr/>
          </p:nvSpPr>
          <p:spPr>
            <a:xfrm>
              <a:off x="2649240" y="1574640"/>
              <a:ext cx="12405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89" name="Group 19"/>
          <p:cNvGrpSpPr/>
          <p:nvPr/>
        </p:nvGrpSpPr>
        <p:grpSpPr>
          <a:xfrm>
            <a:off x="4184640" y="1574640"/>
            <a:ext cx="1240560" cy="1213920"/>
            <a:chOff x="4184640" y="1574640"/>
            <a:chExt cx="1240560" cy="1213920"/>
          </a:xfrm>
        </p:grpSpPr>
        <p:sp>
          <p:nvSpPr>
            <p:cNvPr id="1290" name="CustomShape 20"/>
            <p:cNvSpPr/>
            <p:nvPr/>
          </p:nvSpPr>
          <p:spPr>
            <a:xfrm>
              <a:off x="4184640" y="1791720"/>
              <a:ext cx="1240560" cy="99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1" name="CustomShape 21"/>
            <p:cNvSpPr/>
            <p:nvPr/>
          </p:nvSpPr>
          <p:spPr>
            <a:xfrm>
              <a:off x="4184640" y="1574640"/>
              <a:ext cx="12405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2" name="Group 22"/>
          <p:cNvGrpSpPr/>
          <p:nvPr/>
        </p:nvGrpSpPr>
        <p:grpSpPr>
          <a:xfrm>
            <a:off x="5720400" y="1574640"/>
            <a:ext cx="1240560" cy="1213920"/>
            <a:chOff x="5720400" y="1574640"/>
            <a:chExt cx="1240560" cy="1213920"/>
          </a:xfrm>
        </p:grpSpPr>
        <p:sp>
          <p:nvSpPr>
            <p:cNvPr id="1293" name="CustomShape 23"/>
            <p:cNvSpPr/>
            <p:nvPr/>
          </p:nvSpPr>
          <p:spPr>
            <a:xfrm>
              <a:off x="5720400" y="1791720"/>
              <a:ext cx="1240560" cy="99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4" name="CustomShape 24"/>
            <p:cNvSpPr/>
            <p:nvPr/>
          </p:nvSpPr>
          <p:spPr>
            <a:xfrm>
              <a:off x="5720400" y="1574640"/>
              <a:ext cx="12405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5" name="Group 25"/>
          <p:cNvGrpSpPr/>
          <p:nvPr/>
        </p:nvGrpSpPr>
        <p:grpSpPr>
          <a:xfrm>
            <a:off x="7255800" y="1574640"/>
            <a:ext cx="1240560" cy="1213920"/>
            <a:chOff x="7255800" y="1574640"/>
            <a:chExt cx="1240560" cy="1213920"/>
          </a:xfrm>
        </p:grpSpPr>
        <p:sp>
          <p:nvSpPr>
            <p:cNvPr id="1296" name="CustomShape 26"/>
            <p:cNvSpPr/>
            <p:nvPr/>
          </p:nvSpPr>
          <p:spPr>
            <a:xfrm>
              <a:off x="7255800" y="1791720"/>
              <a:ext cx="1240560" cy="99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7" name="CustomShape 27"/>
            <p:cNvSpPr/>
            <p:nvPr/>
          </p:nvSpPr>
          <p:spPr>
            <a:xfrm>
              <a:off x="7255800" y="1574640"/>
              <a:ext cx="124056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606" dur="indefinite" restart="never" nodeType="tmRoot">
          <p:childTnLst>
            <p:seq>
              <p:cTn id="6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roup 1"/>
          <p:cNvGrpSpPr/>
          <p:nvPr/>
        </p:nvGrpSpPr>
        <p:grpSpPr>
          <a:xfrm>
            <a:off x="2269440" y="1113480"/>
            <a:ext cx="4388040" cy="2557080"/>
            <a:chOff x="2269440" y="1113480"/>
            <a:chExt cx="4388040" cy="2557080"/>
          </a:xfrm>
        </p:grpSpPr>
        <p:sp>
          <p:nvSpPr>
            <p:cNvPr id="1299" name="CustomShape 2"/>
            <p:cNvSpPr/>
            <p:nvPr/>
          </p:nvSpPr>
          <p:spPr>
            <a:xfrm>
              <a:off x="2368080" y="2170080"/>
              <a:ext cx="4169880" cy="1481760"/>
            </a:xfrm>
            <a:custGeom>
              <a:avLst/>
              <a:gdLst/>
              <a:ahLst/>
              <a:rect l="l" t="t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3"/>
            <p:cNvSpPr/>
            <p:nvPr/>
          </p:nvSpPr>
          <p:spPr>
            <a:xfrm>
              <a:off x="2269440" y="1520280"/>
              <a:ext cx="4292280" cy="2150280"/>
            </a:xfrm>
            <a:custGeom>
              <a:avLst/>
              <a:gdLst/>
              <a:ahLst/>
              <a:rect l="l" t="t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4"/>
            <p:cNvSpPr/>
            <p:nvPr/>
          </p:nvSpPr>
          <p:spPr>
            <a:xfrm>
              <a:off x="2805840" y="1342440"/>
              <a:ext cx="3851640" cy="1961640"/>
            </a:xfrm>
            <a:custGeom>
              <a:avLst/>
              <a:gdLst/>
              <a:ahLst/>
              <a:rect l="l" t="t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5"/>
            <p:cNvSpPr/>
            <p:nvPr/>
          </p:nvSpPr>
          <p:spPr>
            <a:xfrm>
              <a:off x="3085920" y="1113480"/>
              <a:ext cx="2536200" cy="862200"/>
            </a:xfrm>
            <a:custGeom>
              <a:avLst/>
              <a:gdLst/>
              <a:ahLst/>
              <a:rect l="l" t="t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3" name="CustomShape 6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04" name="CustomShape 7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05" name="Chart 9"/>
          <p:cNvGraphicFramePr/>
          <p:nvPr/>
        </p:nvGraphicFramePr>
        <p:xfrm>
          <a:off x="395640" y="4212000"/>
          <a:ext cx="2369880" cy="44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06" name="CustomShape 8"/>
          <p:cNvSpPr/>
          <p:nvPr/>
        </p:nvSpPr>
        <p:spPr>
          <a:xfrm>
            <a:off x="2559240" y="426636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307" name="Group 9"/>
          <p:cNvGrpSpPr/>
          <p:nvPr/>
        </p:nvGrpSpPr>
        <p:grpSpPr>
          <a:xfrm>
            <a:off x="6005160" y="3649320"/>
            <a:ext cx="2520720" cy="666360"/>
            <a:chOff x="6005160" y="3649320"/>
            <a:chExt cx="2520720" cy="666360"/>
          </a:xfrm>
        </p:grpSpPr>
        <p:sp>
          <p:nvSpPr>
            <p:cNvPr id="1308" name="CustomShape 10"/>
            <p:cNvSpPr/>
            <p:nvPr/>
          </p:nvSpPr>
          <p:spPr>
            <a:xfrm>
              <a:off x="6005160" y="3866400"/>
              <a:ext cx="252072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9" name="CustomShape 11"/>
            <p:cNvSpPr/>
            <p:nvPr/>
          </p:nvSpPr>
          <p:spPr>
            <a:xfrm>
              <a:off x="6005160" y="3649320"/>
              <a:ext cx="25207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10" name="CustomShape 12"/>
          <p:cNvSpPr/>
          <p:nvPr/>
        </p:nvSpPr>
        <p:spPr>
          <a:xfrm>
            <a:off x="5353200" y="426636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6b7b8"/>
                </a:solidFill>
                <a:latin typeface="Arial"/>
                <a:ea typeface="Arial Unicode MS"/>
              </a:rPr>
              <a:t>40%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11" name="CustomShape 13"/>
          <p:cNvSpPr/>
          <p:nvPr/>
        </p:nvSpPr>
        <p:spPr>
          <a:xfrm>
            <a:off x="8107920" y="426636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70%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312" name="Group 14"/>
          <p:cNvGrpSpPr/>
          <p:nvPr/>
        </p:nvGrpSpPr>
        <p:grpSpPr>
          <a:xfrm>
            <a:off x="509040" y="3649320"/>
            <a:ext cx="2520720" cy="666360"/>
            <a:chOff x="509040" y="3649320"/>
            <a:chExt cx="2520720" cy="666360"/>
          </a:xfrm>
        </p:grpSpPr>
        <p:sp>
          <p:nvSpPr>
            <p:cNvPr id="1313" name="CustomShape 15"/>
            <p:cNvSpPr/>
            <p:nvPr/>
          </p:nvSpPr>
          <p:spPr>
            <a:xfrm>
              <a:off x="509040" y="3866400"/>
              <a:ext cx="252072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4" name="CustomShape 16"/>
            <p:cNvSpPr/>
            <p:nvPr/>
          </p:nvSpPr>
          <p:spPr>
            <a:xfrm>
              <a:off x="509040" y="3649320"/>
              <a:ext cx="25207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15" name="Group 17"/>
          <p:cNvGrpSpPr/>
          <p:nvPr/>
        </p:nvGrpSpPr>
        <p:grpSpPr>
          <a:xfrm>
            <a:off x="3257280" y="3649320"/>
            <a:ext cx="2520720" cy="666360"/>
            <a:chOff x="3257280" y="3649320"/>
            <a:chExt cx="2520720" cy="666360"/>
          </a:xfrm>
        </p:grpSpPr>
        <p:sp>
          <p:nvSpPr>
            <p:cNvPr id="1316" name="CustomShape 18"/>
            <p:cNvSpPr/>
            <p:nvPr/>
          </p:nvSpPr>
          <p:spPr>
            <a:xfrm>
              <a:off x="3257280" y="3866400"/>
              <a:ext cx="252072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17" name="CustomShape 19"/>
            <p:cNvSpPr/>
            <p:nvPr/>
          </p:nvSpPr>
          <p:spPr>
            <a:xfrm>
              <a:off x="3257280" y="3649320"/>
              <a:ext cx="25207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aphicFrame>
        <p:nvGraphicFramePr>
          <p:cNvPr id="1318" name="Chart 9"/>
          <p:cNvGraphicFramePr/>
          <p:nvPr/>
        </p:nvGraphicFramePr>
        <p:xfrm>
          <a:off x="3168000" y="4212000"/>
          <a:ext cx="2369880" cy="44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19" name="Chart 9"/>
          <p:cNvGraphicFramePr/>
          <p:nvPr/>
        </p:nvGraphicFramePr>
        <p:xfrm>
          <a:off x="5940000" y="4212000"/>
          <a:ext cx="2369880" cy="44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timing>
    <p:tnLst>
      <p:par>
        <p:cTn id="608" dur="indefinite" restart="never" nodeType="tmRoot">
          <p:childTnLst>
            <p:seq>
              <p:cTn id="6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"/>
          <p:cNvSpPr/>
          <p:nvPr/>
        </p:nvSpPr>
        <p:spPr>
          <a:xfrm>
            <a:off x="2411640" y="363240"/>
            <a:ext cx="2081880" cy="14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321" name="CustomShape 2"/>
          <p:cNvSpPr/>
          <p:nvPr/>
        </p:nvSpPr>
        <p:spPr>
          <a:xfrm>
            <a:off x="2411640" y="1851840"/>
            <a:ext cx="2081880" cy="28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10" dur="indefinite" restart="never" nodeType="tmRoot">
          <p:childTnLst>
            <p:seq>
              <p:cTn id="6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CustomShape 1"/>
          <p:cNvSpPr/>
          <p:nvPr/>
        </p:nvSpPr>
        <p:spPr>
          <a:xfrm>
            <a:off x="0" y="18180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23" name="CustomShape 2"/>
          <p:cNvSpPr/>
          <p:nvPr/>
        </p:nvSpPr>
        <p:spPr>
          <a:xfrm>
            <a:off x="0" y="75780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24" name="Group 3"/>
          <p:cNvGrpSpPr/>
          <p:nvPr/>
        </p:nvGrpSpPr>
        <p:grpSpPr>
          <a:xfrm>
            <a:off x="1348200" y="2198880"/>
            <a:ext cx="1026360" cy="1684800"/>
            <a:chOff x="1348200" y="2198880"/>
            <a:chExt cx="1026360" cy="1684800"/>
          </a:xfrm>
        </p:grpSpPr>
        <p:sp>
          <p:nvSpPr>
            <p:cNvPr id="1325" name="CustomShape 4"/>
            <p:cNvSpPr/>
            <p:nvPr/>
          </p:nvSpPr>
          <p:spPr>
            <a:xfrm rot="16200000">
              <a:off x="1779120" y="3288240"/>
              <a:ext cx="333000" cy="857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6" name="CustomShape 5"/>
            <p:cNvSpPr/>
            <p:nvPr/>
          </p:nvSpPr>
          <p:spPr>
            <a:xfrm>
              <a:off x="1348200" y="2198880"/>
              <a:ext cx="667800" cy="16786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27" name="CustomShape 6"/>
          <p:cNvSpPr/>
          <p:nvPr/>
        </p:nvSpPr>
        <p:spPr>
          <a:xfrm>
            <a:off x="3016080" y="2010240"/>
            <a:ext cx="667800" cy="95364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28" name="Group 7"/>
          <p:cNvGrpSpPr/>
          <p:nvPr/>
        </p:nvGrpSpPr>
        <p:grpSpPr>
          <a:xfrm>
            <a:off x="4325040" y="2184480"/>
            <a:ext cx="1026360" cy="1699200"/>
            <a:chOff x="4325040" y="2184480"/>
            <a:chExt cx="1026360" cy="1699200"/>
          </a:xfrm>
        </p:grpSpPr>
        <p:sp>
          <p:nvSpPr>
            <p:cNvPr id="1329" name="CustomShape 8"/>
            <p:cNvSpPr/>
            <p:nvPr/>
          </p:nvSpPr>
          <p:spPr>
            <a:xfrm>
              <a:off x="4683600" y="2184480"/>
              <a:ext cx="667800" cy="169272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0" name="CustomShape 9"/>
            <p:cNvSpPr/>
            <p:nvPr/>
          </p:nvSpPr>
          <p:spPr>
            <a:xfrm rot="16200000">
              <a:off x="4587480" y="3288240"/>
              <a:ext cx="333000" cy="857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31" name="Group 10"/>
          <p:cNvGrpSpPr/>
          <p:nvPr/>
        </p:nvGrpSpPr>
        <p:grpSpPr>
          <a:xfrm>
            <a:off x="2466720" y="1341000"/>
            <a:ext cx="1766520" cy="666000"/>
            <a:chOff x="2466720" y="1341000"/>
            <a:chExt cx="1766520" cy="666000"/>
          </a:xfrm>
        </p:grpSpPr>
        <p:sp>
          <p:nvSpPr>
            <p:cNvPr id="1332" name="CustomShape 11"/>
            <p:cNvSpPr/>
            <p:nvPr/>
          </p:nvSpPr>
          <p:spPr>
            <a:xfrm>
              <a:off x="2466720" y="1557720"/>
              <a:ext cx="176652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3" name="CustomShape 12"/>
            <p:cNvSpPr/>
            <p:nvPr/>
          </p:nvSpPr>
          <p:spPr>
            <a:xfrm>
              <a:off x="2466720" y="1341000"/>
              <a:ext cx="17665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34" name="Group 13"/>
          <p:cNvGrpSpPr/>
          <p:nvPr/>
        </p:nvGrpSpPr>
        <p:grpSpPr>
          <a:xfrm>
            <a:off x="5268240" y="2592720"/>
            <a:ext cx="1073520" cy="1031400"/>
            <a:chOff x="5268240" y="2592720"/>
            <a:chExt cx="1073520" cy="1031400"/>
          </a:xfrm>
        </p:grpSpPr>
        <p:sp>
          <p:nvSpPr>
            <p:cNvPr id="1335" name="CustomShape 14"/>
            <p:cNvSpPr/>
            <p:nvPr/>
          </p:nvSpPr>
          <p:spPr>
            <a:xfrm>
              <a:off x="5268240" y="2809800"/>
              <a:ext cx="1073520" cy="81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6" name="CustomShape 15"/>
            <p:cNvSpPr/>
            <p:nvPr/>
          </p:nvSpPr>
          <p:spPr>
            <a:xfrm>
              <a:off x="5268240" y="2592720"/>
              <a:ext cx="10735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37" name="Group 16"/>
          <p:cNvGrpSpPr/>
          <p:nvPr/>
        </p:nvGrpSpPr>
        <p:grpSpPr>
          <a:xfrm>
            <a:off x="356040" y="2592720"/>
            <a:ext cx="1073520" cy="1031400"/>
            <a:chOff x="356040" y="2592720"/>
            <a:chExt cx="1073520" cy="1031400"/>
          </a:xfrm>
        </p:grpSpPr>
        <p:sp>
          <p:nvSpPr>
            <p:cNvPr id="1338" name="CustomShape 17"/>
            <p:cNvSpPr/>
            <p:nvPr/>
          </p:nvSpPr>
          <p:spPr>
            <a:xfrm>
              <a:off x="356040" y="2809800"/>
              <a:ext cx="1073520" cy="81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9" name="CustomShape 18"/>
            <p:cNvSpPr/>
            <p:nvPr/>
          </p:nvSpPr>
          <p:spPr>
            <a:xfrm>
              <a:off x="356040" y="2592720"/>
              <a:ext cx="10735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40" name="Group 19"/>
          <p:cNvGrpSpPr/>
          <p:nvPr/>
        </p:nvGrpSpPr>
        <p:grpSpPr>
          <a:xfrm>
            <a:off x="6444360" y="1179360"/>
            <a:ext cx="2297880" cy="2899800"/>
            <a:chOff x="6444360" y="1179360"/>
            <a:chExt cx="2297880" cy="2899800"/>
          </a:xfrm>
        </p:grpSpPr>
        <p:sp>
          <p:nvSpPr>
            <p:cNvPr id="1341" name="CustomShape 20"/>
            <p:cNvSpPr/>
            <p:nvPr/>
          </p:nvSpPr>
          <p:spPr>
            <a:xfrm>
              <a:off x="6444360" y="1622160"/>
              <a:ext cx="2297880" cy="245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42" name="CustomShape 21"/>
            <p:cNvSpPr/>
            <p:nvPr/>
          </p:nvSpPr>
          <p:spPr>
            <a:xfrm>
              <a:off x="6444360" y="1179360"/>
              <a:ext cx="2297880" cy="35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612" dur="indefinite" restart="never" nodeType="tmRoot">
          <p:childTnLst>
            <p:seq>
              <p:cTn id="6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45" name="Chart 3"/>
          <p:cNvGraphicFramePr/>
          <p:nvPr/>
        </p:nvGraphicFramePr>
        <p:xfrm>
          <a:off x="1895760" y="1059480"/>
          <a:ext cx="5345640" cy="3925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46" name="CustomShape 3"/>
          <p:cNvSpPr/>
          <p:nvPr/>
        </p:nvSpPr>
        <p:spPr>
          <a:xfrm>
            <a:off x="524520" y="1779840"/>
            <a:ext cx="1339200" cy="227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You can simply impress your audience and add a unique zing and appeal to your Presentations. Get a modern PowerPoint  Presentation that is beautifully designed.   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47" name="CustomShape 4"/>
          <p:cNvSpPr/>
          <p:nvPr/>
        </p:nvSpPr>
        <p:spPr>
          <a:xfrm>
            <a:off x="6372360" y="1563480"/>
            <a:ext cx="2297880" cy="30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Easy to change colors, photos and Text.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14" dur="indefinite" restart="never" nodeType="tmRoot">
          <p:childTnLst>
            <p:seq>
              <p:cTn id="6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CustomShape 1"/>
          <p:cNvSpPr/>
          <p:nvPr/>
        </p:nvSpPr>
        <p:spPr>
          <a:xfrm>
            <a:off x="0" y="18180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49" name="CustomShape 2"/>
          <p:cNvSpPr/>
          <p:nvPr/>
        </p:nvSpPr>
        <p:spPr>
          <a:xfrm>
            <a:off x="0" y="75780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350" name="CustomShape 3"/>
          <p:cNvSpPr/>
          <p:nvPr/>
        </p:nvSpPr>
        <p:spPr>
          <a:xfrm>
            <a:off x="2901240" y="1131480"/>
            <a:ext cx="3334680" cy="308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4"/>
          <p:cNvSpPr/>
          <p:nvPr/>
        </p:nvSpPr>
        <p:spPr>
          <a:xfrm>
            <a:off x="4248000" y="1940040"/>
            <a:ext cx="641520" cy="641520"/>
          </a:xfrm>
          <a:prstGeom prst="ellipse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2" name="Group 5"/>
          <p:cNvGrpSpPr/>
          <p:nvPr/>
        </p:nvGrpSpPr>
        <p:grpSpPr>
          <a:xfrm>
            <a:off x="3672000" y="2679840"/>
            <a:ext cx="1793880" cy="1280160"/>
            <a:chOff x="3672000" y="2679840"/>
            <a:chExt cx="1793880" cy="1280160"/>
          </a:xfrm>
        </p:grpSpPr>
        <p:sp>
          <p:nvSpPr>
            <p:cNvPr id="1353" name="CustomShape 6"/>
            <p:cNvSpPr/>
            <p:nvPr/>
          </p:nvSpPr>
          <p:spPr>
            <a:xfrm>
              <a:off x="3672000" y="2963160"/>
              <a:ext cx="1793880" cy="99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4" name="CustomShape 7"/>
            <p:cNvSpPr/>
            <p:nvPr/>
          </p:nvSpPr>
          <p:spPr>
            <a:xfrm>
              <a:off x="3672000" y="2679840"/>
              <a:ext cx="1793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55" name="CustomShape 8"/>
          <p:cNvSpPr/>
          <p:nvPr/>
        </p:nvSpPr>
        <p:spPr>
          <a:xfrm>
            <a:off x="4447800" y="2049120"/>
            <a:ext cx="241920" cy="42336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9"/>
          <p:cNvSpPr/>
          <p:nvPr/>
        </p:nvSpPr>
        <p:spPr>
          <a:xfrm>
            <a:off x="1187640" y="4348800"/>
            <a:ext cx="676224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16" dur="indefinite" restart="never" nodeType="tmRoot">
          <p:childTnLst>
            <p:seq>
              <p:cTn id="6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58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59" name="Group 3"/>
          <p:cNvGrpSpPr/>
          <p:nvPr/>
        </p:nvGrpSpPr>
        <p:grpSpPr>
          <a:xfrm>
            <a:off x="1752480" y="1268640"/>
            <a:ext cx="5623200" cy="3194640"/>
            <a:chOff x="1752480" y="1268640"/>
            <a:chExt cx="5623200" cy="3194640"/>
          </a:xfrm>
        </p:grpSpPr>
        <p:sp>
          <p:nvSpPr>
            <p:cNvPr id="1360" name="CustomShape 4"/>
            <p:cNvSpPr/>
            <p:nvPr/>
          </p:nvSpPr>
          <p:spPr>
            <a:xfrm rot="10800000">
              <a:off x="4187520" y="1275120"/>
              <a:ext cx="3188160" cy="31881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1" name="CustomShape 5"/>
            <p:cNvSpPr/>
            <p:nvPr/>
          </p:nvSpPr>
          <p:spPr>
            <a:xfrm>
              <a:off x="1768320" y="1268640"/>
              <a:ext cx="3188160" cy="31881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2" name="CustomShape 6"/>
            <p:cNvSpPr/>
            <p:nvPr/>
          </p:nvSpPr>
          <p:spPr>
            <a:xfrm>
              <a:off x="4181040" y="1268640"/>
              <a:ext cx="3188160" cy="31881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3" name="CustomShape 7"/>
            <p:cNvSpPr/>
            <p:nvPr/>
          </p:nvSpPr>
          <p:spPr>
            <a:xfrm rot="10800000">
              <a:off x="1774800" y="1275120"/>
              <a:ext cx="3188160" cy="31881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4" name="CustomShape 8"/>
            <p:cNvSpPr/>
            <p:nvPr/>
          </p:nvSpPr>
          <p:spPr>
            <a:xfrm rot="18900000">
              <a:off x="1869480" y="2579040"/>
              <a:ext cx="552600" cy="56016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5" name="CustomShape 9"/>
            <p:cNvSpPr/>
            <p:nvPr/>
          </p:nvSpPr>
          <p:spPr>
            <a:xfrm rot="8100000">
              <a:off x="4290480" y="2585520"/>
              <a:ext cx="552600" cy="56016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6" name="CustomShape 10"/>
            <p:cNvSpPr/>
            <p:nvPr/>
          </p:nvSpPr>
          <p:spPr>
            <a:xfrm rot="18900000">
              <a:off x="6693120" y="2579040"/>
              <a:ext cx="552600" cy="56016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67" name="CustomShape 11"/>
          <p:cNvSpPr/>
          <p:nvPr/>
        </p:nvSpPr>
        <p:spPr>
          <a:xfrm>
            <a:off x="1921320" y="247680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68" name="CustomShape 12"/>
          <p:cNvSpPr/>
          <p:nvPr/>
        </p:nvSpPr>
        <p:spPr>
          <a:xfrm>
            <a:off x="4339440" y="277452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69" name="CustomShape 13"/>
          <p:cNvSpPr/>
          <p:nvPr/>
        </p:nvSpPr>
        <p:spPr>
          <a:xfrm>
            <a:off x="6717240" y="237456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70" name="CustomShape 14"/>
          <p:cNvSpPr/>
          <p:nvPr/>
        </p:nvSpPr>
        <p:spPr>
          <a:xfrm>
            <a:off x="6613200" y="3257280"/>
            <a:ext cx="4582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371" name="CustomShape 15"/>
          <p:cNvSpPr/>
          <p:nvPr/>
        </p:nvSpPr>
        <p:spPr>
          <a:xfrm rot="16200000">
            <a:off x="2091240" y="2137320"/>
            <a:ext cx="291240" cy="29124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6"/>
          <p:cNvSpPr/>
          <p:nvPr/>
        </p:nvSpPr>
        <p:spPr>
          <a:xfrm>
            <a:off x="4316040" y="3260520"/>
            <a:ext cx="358920" cy="2991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17"/>
          <p:cNvSpPr/>
          <p:nvPr/>
        </p:nvSpPr>
        <p:spPr>
          <a:xfrm rot="2700000">
            <a:off x="6759360" y="1983600"/>
            <a:ext cx="204120" cy="3938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18"/>
          <p:cNvSpPr/>
          <p:nvPr/>
        </p:nvSpPr>
        <p:spPr>
          <a:xfrm>
            <a:off x="6670080" y="3640320"/>
            <a:ext cx="281520" cy="2149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75" name="Group 19"/>
          <p:cNvGrpSpPr/>
          <p:nvPr/>
        </p:nvGrpSpPr>
        <p:grpSpPr>
          <a:xfrm>
            <a:off x="2579760" y="1415160"/>
            <a:ext cx="1786680" cy="660960"/>
            <a:chOff x="2579760" y="1415160"/>
            <a:chExt cx="1786680" cy="660960"/>
          </a:xfrm>
        </p:grpSpPr>
        <p:sp>
          <p:nvSpPr>
            <p:cNvPr id="1376" name="CustomShape 20"/>
            <p:cNvSpPr/>
            <p:nvPr/>
          </p:nvSpPr>
          <p:spPr>
            <a:xfrm>
              <a:off x="2579760" y="1626840"/>
              <a:ext cx="17866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7" name="CustomShape 21"/>
            <p:cNvSpPr/>
            <p:nvPr/>
          </p:nvSpPr>
          <p:spPr>
            <a:xfrm>
              <a:off x="2579760" y="1415160"/>
              <a:ext cx="17866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78" name="Group 22"/>
          <p:cNvGrpSpPr/>
          <p:nvPr/>
        </p:nvGrpSpPr>
        <p:grpSpPr>
          <a:xfrm>
            <a:off x="4956120" y="1415160"/>
            <a:ext cx="1786680" cy="660960"/>
            <a:chOff x="4956120" y="1415160"/>
            <a:chExt cx="1786680" cy="660960"/>
          </a:xfrm>
        </p:grpSpPr>
        <p:sp>
          <p:nvSpPr>
            <p:cNvPr id="1379" name="CustomShape 23"/>
            <p:cNvSpPr/>
            <p:nvPr/>
          </p:nvSpPr>
          <p:spPr>
            <a:xfrm>
              <a:off x="4956120" y="1626840"/>
              <a:ext cx="17866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0" name="CustomShape 24"/>
            <p:cNvSpPr/>
            <p:nvPr/>
          </p:nvSpPr>
          <p:spPr>
            <a:xfrm>
              <a:off x="4956120" y="1415160"/>
              <a:ext cx="17866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81" name="Group 25"/>
          <p:cNvGrpSpPr/>
          <p:nvPr/>
        </p:nvGrpSpPr>
        <p:grpSpPr>
          <a:xfrm>
            <a:off x="2579760" y="3683520"/>
            <a:ext cx="1786680" cy="661320"/>
            <a:chOff x="2579760" y="3683520"/>
            <a:chExt cx="1786680" cy="661320"/>
          </a:xfrm>
        </p:grpSpPr>
        <p:sp>
          <p:nvSpPr>
            <p:cNvPr id="1382" name="CustomShape 26"/>
            <p:cNvSpPr/>
            <p:nvPr/>
          </p:nvSpPr>
          <p:spPr>
            <a:xfrm>
              <a:off x="2579760" y="3895560"/>
              <a:ext cx="17866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3" name="CustomShape 27"/>
            <p:cNvSpPr/>
            <p:nvPr/>
          </p:nvSpPr>
          <p:spPr>
            <a:xfrm>
              <a:off x="2579760" y="3683520"/>
              <a:ext cx="17866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84" name="Group 28"/>
          <p:cNvGrpSpPr/>
          <p:nvPr/>
        </p:nvGrpSpPr>
        <p:grpSpPr>
          <a:xfrm>
            <a:off x="4956120" y="3632040"/>
            <a:ext cx="1786680" cy="660960"/>
            <a:chOff x="4956120" y="3632040"/>
            <a:chExt cx="1786680" cy="660960"/>
          </a:xfrm>
        </p:grpSpPr>
        <p:sp>
          <p:nvSpPr>
            <p:cNvPr id="1385" name="CustomShape 29"/>
            <p:cNvSpPr/>
            <p:nvPr/>
          </p:nvSpPr>
          <p:spPr>
            <a:xfrm>
              <a:off x="4956120" y="3843720"/>
              <a:ext cx="17866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6" name="CustomShape 30"/>
            <p:cNvSpPr/>
            <p:nvPr/>
          </p:nvSpPr>
          <p:spPr>
            <a:xfrm>
              <a:off x="4956120" y="3632040"/>
              <a:ext cx="17866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87" name="CustomShape 31"/>
          <p:cNvSpPr/>
          <p:nvPr/>
        </p:nvSpPr>
        <p:spPr>
          <a:xfrm>
            <a:off x="411480" y="2394720"/>
            <a:ext cx="107352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388" name="CustomShape 32"/>
          <p:cNvSpPr/>
          <p:nvPr/>
        </p:nvSpPr>
        <p:spPr>
          <a:xfrm>
            <a:off x="7653960" y="2428560"/>
            <a:ext cx="107352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1389" name="Group 33"/>
          <p:cNvGrpSpPr/>
          <p:nvPr/>
        </p:nvGrpSpPr>
        <p:grpSpPr>
          <a:xfrm>
            <a:off x="411480" y="987480"/>
            <a:ext cx="1920240" cy="848880"/>
            <a:chOff x="411480" y="987480"/>
            <a:chExt cx="1920240" cy="848880"/>
          </a:xfrm>
        </p:grpSpPr>
        <p:sp>
          <p:nvSpPr>
            <p:cNvPr id="1390" name="CustomShape 34"/>
            <p:cNvSpPr/>
            <p:nvPr/>
          </p:nvSpPr>
          <p:spPr>
            <a:xfrm>
              <a:off x="411480" y="120456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1" name="CustomShape 35"/>
            <p:cNvSpPr/>
            <p:nvPr/>
          </p:nvSpPr>
          <p:spPr>
            <a:xfrm>
              <a:off x="411480" y="98748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92" name="Group 36"/>
          <p:cNvGrpSpPr/>
          <p:nvPr/>
        </p:nvGrpSpPr>
        <p:grpSpPr>
          <a:xfrm>
            <a:off x="411480" y="3940560"/>
            <a:ext cx="1920240" cy="848880"/>
            <a:chOff x="411480" y="3940560"/>
            <a:chExt cx="1920240" cy="848880"/>
          </a:xfrm>
        </p:grpSpPr>
        <p:sp>
          <p:nvSpPr>
            <p:cNvPr id="1393" name="CustomShape 37"/>
            <p:cNvSpPr/>
            <p:nvPr/>
          </p:nvSpPr>
          <p:spPr>
            <a:xfrm>
              <a:off x="411480" y="415764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4" name="CustomShape 38"/>
            <p:cNvSpPr/>
            <p:nvPr/>
          </p:nvSpPr>
          <p:spPr>
            <a:xfrm>
              <a:off x="411480" y="394056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95" name="Group 39"/>
          <p:cNvGrpSpPr/>
          <p:nvPr/>
        </p:nvGrpSpPr>
        <p:grpSpPr>
          <a:xfrm>
            <a:off x="6807600" y="987480"/>
            <a:ext cx="1920240" cy="848880"/>
            <a:chOff x="6807600" y="987480"/>
            <a:chExt cx="1920240" cy="848880"/>
          </a:xfrm>
        </p:grpSpPr>
        <p:sp>
          <p:nvSpPr>
            <p:cNvPr id="1396" name="CustomShape 40"/>
            <p:cNvSpPr/>
            <p:nvPr/>
          </p:nvSpPr>
          <p:spPr>
            <a:xfrm>
              <a:off x="6807600" y="120456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97" name="CustomShape 41"/>
            <p:cNvSpPr/>
            <p:nvPr/>
          </p:nvSpPr>
          <p:spPr>
            <a:xfrm>
              <a:off x="6807600" y="98748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98" name="Group 42"/>
          <p:cNvGrpSpPr/>
          <p:nvPr/>
        </p:nvGrpSpPr>
        <p:grpSpPr>
          <a:xfrm>
            <a:off x="6807600" y="3940560"/>
            <a:ext cx="1920240" cy="848880"/>
            <a:chOff x="6807600" y="3940560"/>
            <a:chExt cx="1920240" cy="848880"/>
          </a:xfrm>
        </p:grpSpPr>
        <p:sp>
          <p:nvSpPr>
            <p:cNvPr id="1399" name="CustomShape 43"/>
            <p:cNvSpPr/>
            <p:nvPr/>
          </p:nvSpPr>
          <p:spPr>
            <a:xfrm>
              <a:off x="6807600" y="4157640"/>
              <a:ext cx="192024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0" name="CustomShape 44"/>
            <p:cNvSpPr/>
            <p:nvPr/>
          </p:nvSpPr>
          <p:spPr>
            <a:xfrm>
              <a:off x="6807600" y="3940560"/>
              <a:ext cx="192024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618" dur="indefinite" restart="never" nodeType="tmRoot">
          <p:childTnLst>
            <p:seq>
              <p:cTn id="6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CustomShape 1"/>
          <p:cNvSpPr/>
          <p:nvPr/>
        </p:nvSpPr>
        <p:spPr>
          <a:xfrm>
            <a:off x="419400" y="411480"/>
            <a:ext cx="2801880" cy="157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sp>
        <p:nvSpPr>
          <p:cNvPr id="1402" name="CustomShape 2"/>
          <p:cNvSpPr/>
          <p:nvPr/>
        </p:nvSpPr>
        <p:spPr>
          <a:xfrm>
            <a:off x="466920" y="2061720"/>
            <a:ext cx="2250000" cy="26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03" name="CustomShape 3"/>
          <p:cNvSpPr/>
          <p:nvPr/>
        </p:nvSpPr>
        <p:spPr>
          <a:xfrm>
            <a:off x="5683320" y="547200"/>
            <a:ext cx="28018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Simple Portfolio 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000" spc="-1" strike="noStrike">
              <a:latin typeface="Arial"/>
            </a:endParaRPr>
          </a:p>
        </p:txBody>
      </p:sp>
      <p:grpSp>
        <p:nvGrpSpPr>
          <p:cNvPr id="1404" name="Group 4"/>
          <p:cNvGrpSpPr/>
          <p:nvPr/>
        </p:nvGrpSpPr>
        <p:grpSpPr>
          <a:xfrm>
            <a:off x="7324200" y="1411560"/>
            <a:ext cx="1273680" cy="848880"/>
            <a:chOff x="7324200" y="1411560"/>
            <a:chExt cx="1273680" cy="848880"/>
          </a:xfrm>
        </p:grpSpPr>
        <p:sp>
          <p:nvSpPr>
            <p:cNvPr id="1405" name="CustomShape 5"/>
            <p:cNvSpPr/>
            <p:nvPr/>
          </p:nvSpPr>
          <p:spPr>
            <a:xfrm>
              <a:off x="7324200" y="1628640"/>
              <a:ext cx="127368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6" name="CustomShape 6"/>
            <p:cNvSpPr/>
            <p:nvPr/>
          </p:nvSpPr>
          <p:spPr>
            <a:xfrm>
              <a:off x="7324200" y="1411560"/>
              <a:ext cx="12736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407" name="Group 7"/>
          <p:cNvGrpSpPr/>
          <p:nvPr/>
        </p:nvGrpSpPr>
        <p:grpSpPr>
          <a:xfrm>
            <a:off x="5683320" y="3147840"/>
            <a:ext cx="1273680" cy="848880"/>
            <a:chOff x="5683320" y="3147840"/>
            <a:chExt cx="1273680" cy="848880"/>
          </a:xfrm>
        </p:grpSpPr>
        <p:sp>
          <p:nvSpPr>
            <p:cNvPr id="1408" name="CustomShape 8"/>
            <p:cNvSpPr/>
            <p:nvPr/>
          </p:nvSpPr>
          <p:spPr>
            <a:xfrm>
              <a:off x="5683320" y="3364920"/>
              <a:ext cx="1273680" cy="63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09" name="CustomShape 9"/>
            <p:cNvSpPr/>
            <p:nvPr/>
          </p:nvSpPr>
          <p:spPr>
            <a:xfrm>
              <a:off x="5683320" y="3147840"/>
              <a:ext cx="12736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620" dur="indefinite" restart="never" nodeType="tmRoot">
          <p:childTnLst>
            <p:seq>
              <p:cTn id="6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11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412" name="Group 3"/>
          <p:cNvGrpSpPr/>
          <p:nvPr/>
        </p:nvGrpSpPr>
        <p:grpSpPr>
          <a:xfrm>
            <a:off x="899640" y="1275480"/>
            <a:ext cx="3441600" cy="3441600"/>
            <a:chOff x="899640" y="1275480"/>
            <a:chExt cx="3441600" cy="3441600"/>
          </a:xfrm>
        </p:grpSpPr>
        <p:sp>
          <p:nvSpPr>
            <p:cNvPr id="1413" name="CustomShape 4"/>
            <p:cNvSpPr/>
            <p:nvPr/>
          </p:nvSpPr>
          <p:spPr>
            <a:xfrm>
              <a:off x="899640" y="1275480"/>
              <a:ext cx="3441600" cy="3441600"/>
            </a:xfrm>
            <a:custGeom>
              <a:avLst/>
              <a:gdLst/>
              <a:ahLst/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14" name="CustomShape 5"/>
            <p:cNvSpPr/>
            <p:nvPr/>
          </p:nvSpPr>
          <p:spPr>
            <a:xfrm>
              <a:off x="1244520" y="1965240"/>
              <a:ext cx="2751840" cy="2751840"/>
            </a:xfrm>
            <a:custGeom>
              <a:avLst/>
              <a:gdLst/>
              <a:ahLst/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15" name="CustomShape 6"/>
            <p:cNvSpPr/>
            <p:nvPr/>
          </p:nvSpPr>
          <p:spPr>
            <a:xfrm>
              <a:off x="1589040" y="2654640"/>
              <a:ext cx="2062440" cy="2062440"/>
            </a:xfrm>
            <a:custGeom>
              <a:avLst/>
              <a:gdLst/>
              <a:ahLst/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16" name="CustomShape 7"/>
            <p:cNvSpPr/>
            <p:nvPr/>
          </p:nvSpPr>
          <p:spPr>
            <a:xfrm>
              <a:off x="1933920" y="3344400"/>
              <a:ext cx="1372680" cy="1372680"/>
            </a:xfrm>
            <a:custGeom>
              <a:avLst/>
              <a:gdLst/>
              <a:ahLst/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sp>
        <p:nvSpPr>
          <p:cNvPr id="1417" name="CustomShape 8"/>
          <p:cNvSpPr/>
          <p:nvPr/>
        </p:nvSpPr>
        <p:spPr>
          <a:xfrm>
            <a:off x="2289960" y="386460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418" name="CustomShape 9"/>
          <p:cNvSpPr/>
          <p:nvPr/>
        </p:nvSpPr>
        <p:spPr>
          <a:xfrm>
            <a:off x="2289960" y="292572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419" name="CustomShape 10"/>
          <p:cNvSpPr/>
          <p:nvPr/>
        </p:nvSpPr>
        <p:spPr>
          <a:xfrm>
            <a:off x="2289960" y="215640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30%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420" name="CustomShape 11"/>
          <p:cNvSpPr/>
          <p:nvPr/>
        </p:nvSpPr>
        <p:spPr>
          <a:xfrm>
            <a:off x="2289960" y="1491480"/>
            <a:ext cx="660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20%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421" name="CustomShape 12"/>
          <p:cNvSpPr/>
          <p:nvPr/>
        </p:nvSpPr>
        <p:spPr>
          <a:xfrm>
            <a:off x="2988000" y="1661040"/>
            <a:ext cx="2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lumMod val="40000"/>
                <a:lumOff val="60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3"/>
          <p:cNvSpPr/>
          <p:nvPr/>
        </p:nvSpPr>
        <p:spPr>
          <a:xfrm>
            <a:off x="2988000" y="2451960"/>
            <a:ext cx="2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9d2d3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14"/>
          <p:cNvSpPr/>
          <p:nvPr/>
        </p:nvSpPr>
        <p:spPr>
          <a:xfrm>
            <a:off x="2988000" y="3242880"/>
            <a:ext cx="2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bb6ba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CustomShape 15"/>
          <p:cNvSpPr/>
          <p:nvPr/>
        </p:nvSpPr>
        <p:spPr>
          <a:xfrm>
            <a:off x="2988000" y="4034160"/>
            <a:ext cx="2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lumMod val="75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25" name="Group 16"/>
          <p:cNvGrpSpPr/>
          <p:nvPr/>
        </p:nvGrpSpPr>
        <p:grpSpPr>
          <a:xfrm>
            <a:off x="5542920" y="2112480"/>
            <a:ext cx="3017880" cy="666360"/>
            <a:chOff x="5542920" y="2112480"/>
            <a:chExt cx="3017880" cy="666360"/>
          </a:xfrm>
        </p:grpSpPr>
        <p:sp>
          <p:nvSpPr>
            <p:cNvPr id="1426" name="CustomShape 17"/>
            <p:cNvSpPr/>
            <p:nvPr/>
          </p:nvSpPr>
          <p:spPr>
            <a:xfrm>
              <a:off x="5542920" y="2329560"/>
              <a:ext cx="3017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27" name="CustomShape 18"/>
            <p:cNvSpPr/>
            <p:nvPr/>
          </p:nvSpPr>
          <p:spPr>
            <a:xfrm>
              <a:off x="5542920" y="2112480"/>
              <a:ext cx="3017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28" name="Group 19"/>
          <p:cNvGrpSpPr/>
          <p:nvPr/>
        </p:nvGrpSpPr>
        <p:grpSpPr>
          <a:xfrm>
            <a:off x="5542920" y="1321560"/>
            <a:ext cx="3017880" cy="666360"/>
            <a:chOff x="5542920" y="1321560"/>
            <a:chExt cx="3017880" cy="666360"/>
          </a:xfrm>
        </p:grpSpPr>
        <p:sp>
          <p:nvSpPr>
            <p:cNvPr id="1429" name="CustomShape 20"/>
            <p:cNvSpPr/>
            <p:nvPr/>
          </p:nvSpPr>
          <p:spPr>
            <a:xfrm>
              <a:off x="5542920" y="1538640"/>
              <a:ext cx="3017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30" name="CustomShape 21"/>
            <p:cNvSpPr/>
            <p:nvPr/>
          </p:nvSpPr>
          <p:spPr>
            <a:xfrm>
              <a:off x="5542920" y="1321560"/>
              <a:ext cx="3017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31" name="Group 22"/>
          <p:cNvGrpSpPr/>
          <p:nvPr/>
        </p:nvGrpSpPr>
        <p:grpSpPr>
          <a:xfrm>
            <a:off x="5542920" y="2903760"/>
            <a:ext cx="3017880" cy="666000"/>
            <a:chOff x="5542920" y="2903760"/>
            <a:chExt cx="3017880" cy="666000"/>
          </a:xfrm>
        </p:grpSpPr>
        <p:sp>
          <p:nvSpPr>
            <p:cNvPr id="1432" name="CustomShape 23"/>
            <p:cNvSpPr/>
            <p:nvPr/>
          </p:nvSpPr>
          <p:spPr>
            <a:xfrm>
              <a:off x="5542920" y="3120480"/>
              <a:ext cx="3017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33" name="CustomShape 24"/>
            <p:cNvSpPr/>
            <p:nvPr/>
          </p:nvSpPr>
          <p:spPr>
            <a:xfrm>
              <a:off x="5542920" y="2903760"/>
              <a:ext cx="3017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34" name="Group 25"/>
          <p:cNvGrpSpPr/>
          <p:nvPr/>
        </p:nvGrpSpPr>
        <p:grpSpPr>
          <a:xfrm>
            <a:off x="5542920" y="3694680"/>
            <a:ext cx="3017880" cy="666360"/>
            <a:chOff x="5542920" y="3694680"/>
            <a:chExt cx="3017880" cy="666360"/>
          </a:xfrm>
        </p:grpSpPr>
        <p:sp>
          <p:nvSpPr>
            <p:cNvPr id="1435" name="CustomShape 26"/>
            <p:cNvSpPr/>
            <p:nvPr/>
          </p:nvSpPr>
          <p:spPr>
            <a:xfrm>
              <a:off x="5542920" y="3911760"/>
              <a:ext cx="3017880" cy="4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36" name="CustomShape 27"/>
            <p:cNvSpPr/>
            <p:nvPr/>
          </p:nvSpPr>
          <p:spPr>
            <a:xfrm>
              <a:off x="5542920" y="3694680"/>
              <a:ext cx="301788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622" dur="indefinite" restart="never" nodeType="tmRoot">
          <p:childTnLst>
            <p:seq>
              <p:cTn id="6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roup 1"/>
          <p:cNvGrpSpPr/>
          <p:nvPr/>
        </p:nvGrpSpPr>
        <p:grpSpPr>
          <a:xfrm>
            <a:off x="3596400" y="783360"/>
            <a:ext cx="642600" cy="642600"/>
            <a:chOff x="3596400" y="783360"/>
            <a:chExt cx="642600" cy="642600"/>
          </a:xfrm>
        </p:grpSpPr>
        <p:sp>
          <p:nvSpPr>
            <p:cNvPr id="1438" name="CustomShape 2"/>
            <p:cNvSpPr/>
            <p:nvPr/>
          </p:nvSpPr>
          <p:spPr>
            <a:xfrm rot="16200000">
              <a:off x="3881880" y="1069200"/>
              <a:ext cx="71280" cy="6422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9" name="CustomShape 3"/>
            <p:cNvSpPr/>
            <p:nvPr/>
          </p:nvSpPr>
          <p:spPr>
            <a:xfrm rot="16200000">
              <a:off x="3881880" y="497880"/>
              <a:ext cx="71280" cy="6422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0" name="CustomShape 4"/>
            <p:cNvSpPr/>
            <p:nvPr/>
          </p:nvSpPr>
          <p:spPr>
            <a:xfrm>
              <a:off x="3596400" y="846720"/>
              <a:ext cx="71280" cy="50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1" name="CustomShape 5"/>
            <p:cNvSpPr/>
            <p:nvPr/>
          </p:nvSpPr>
          <p:spPr>
            <a:xfrm rot="16200000">
              <a:off x="3874320" y="1042560"/>
              <a:ext cx="71280" cy="314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2" name="CustomShape 6"/>
            <p:cNvSpPr/>
            <p:nvPr/>
          </p:nvSpPr>
          <p:spPr>
            <a:xfrm rot="16200000">
              <a:off x="3874320" y="852120"/>
              <a:ext cx="71280" cy="314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3" name="CustomShape 7"/>
            <p:cNvSpPr/>
            <p:nvPr/>
          </p:nvSpPr>
          <p:spPr>
            <a:xfrm>
              <a:off x="4024800" y="967320"/>
              <a:ext cx="71280" cy="37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4" name="CustomShape 8"/>
            <p:cNvSpPr/>
            <p:nvPr/>
          </p:nvSpPr>
          <p:spPr>
            <a:xfrm>
              <a:off x="4167720" y="850680"/>
              <a:ext cx="71280" cy="50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5" name="CustomShape 9"/>
            <p:cNvSpPr/>
            <p:nvPr/>
          </p:nvSpPr>
          <p:spPr>
            <a:xfrm>
              <a:off x="3752640" y="854640"/>
              <a:ext cx="71280" cy="37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6" name="CustomShape 10"/>
          <p:cNvSpPr/>
          <p:nvPr/>
        </p:nvSpPr>
        <p:spPr>
          <a:xfrm>
            <a:off x="4264560" y="756360"/>
            <a:ext cx="456768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47" name="CustomShape 11"/>
          <p:cNvSpPr/>
          <p:nvPr/>
        </p:nvSpPr>
        <p:spPr>
          <a:xfrm>
            <a:off x="4295160" y="1491480"/>
            <a:ext cx="43747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48" name="CustomShape 12"/>
          <p:cNvSpPr/>
          <p:nvPr/>
        </p:nvSpPr>
        <p:spPr>
          <a:xfrm>
            <a:off x="4295160" y="2443680"/>
            <a:ext cx="3089880" cy="19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24" dur="indefinite" restart="never" nodeType="tmRoot">
          <p:childTnLst>
            <p:seq>
              <p:cTn id="6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008000" y="360000"/>
            <a:ext cx="5394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Rumusan Masalah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7236360" y="0"/>
            <a:ext cx="1901160" cy="513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"/>
          <p:cNvSpPr/>
          <p:nvPr/>
        </p:nvSpPr>
        <p:spPr>
          <a:xfrm rot="20539200">
            <a:off x="7119720" y="126576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4"/>
          <p:cNvSpPr/>
          <p:nvPr/>
        </p:nvSpPr>
        <p:spPr>
          <a:xfrm rot="20539200">
            <a:off x="7119720" y="2369880"/>
            <a:ext cx="1327680" cy="10519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5"/>
          <p:cNvSpPr/>
          <p:nvPr/>
        </p:nvSpPr>
        <p:spPr>
          <a:xfrm flipH="1" rot="1060800">
            <a:off x="5955840" y="182052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6"/>
          <p:cNvSpPr/>
          <p:nvPr/>
        </p:nvSpPr>
        <p:spPr>
          <a:xfrm flipH="1" rot="1060800">
            <a:off x="5955840" y="2924640"/>
            <a:ext cx="1383480" cy="105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7"/>
          <p:cNvSpPr/>
          <p:nvPr/>
        </p:nvSpPr>
        <p:spPr>
          <a:xfrm>
            <a:off x="6137640" y="204264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6" name="CustomShape 8"/>
          <p:cNvSpPr/>
          <p:nvPr/>
        </p:nvSpPr>
        <p:spPr>
          <a:xfrm>
            <a:off x="6137640" y="3160800"/>
            <a:ext cx="54756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47" name="CustomShape 9"/>
          <p:cNvSpPr/>
          <p:nvPr/>
        </p:nvSpPr>
        <p:spPr>
          <a:xfrm>
            <a:off x="1368000" y="1512000"/>
            <a:ext cx="449352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Bagaimana efektivitas penggunaan aplikasi “Math Trainer” terhadap prestasi belajar Matematika dari pelajar kelas X SMA Islam Insan Cendekia Baitul ‘Izzah? 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8" name="CustomShape 10"/>
          <p:cNvSpPr/>
          <p:nvPr/>
        </p:nvSpPr>
        <p:spPr>
          <a:xfrm>
            <a:off x="1440000" y="2880000"/>
            <a:ext cx="442152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Seberapa mudah aplikasi “Math Trainer” untuk digunakan dan dipahami oleh pelajar kelas X SMA Islam Insan Cendekia Baitul ‘Izzah?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9" name="CustomShape 11"/>
          <p:cNvSpPr/>
          <p:nvPr/>
        </p:nvSpPr>
        <p:spPr>
          <a:xfrm>
            <a:off x="1008000" y="360000"/>
            <a:ext cx="4962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Tujuan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0" name="CustomShape 12"/>
          <p:cNvSpPr/>
          <p:nvPr/>
        </p:nvSpPr>
        <p:spPr>
          <a:xfrm>
            <a:off x="1008000" y="360000"/>
            <a:ext cx="4314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Manfaat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1" name="CustomShape 13"/>
          <p:cNvSpPr/>
          <p:nvPr/>
        </p:nvSpPr>
        <p:spPr>
          <a:xfrm>
            <a:off x="360000" y="1597680"/>
            <a:ext cx="550152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efektivitas penggunaan aplikasi “Math Trainer” terhadap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2" name="CustomShape 14"/>
          <p:cNvSpPr/>
          <p:nvPr/>
        </p:nvSpPr>
        <p:spPr>
          <a:xfrm>
            <a:off x="576000" y="2880000"/>
            <a:ext cx="528552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seberapa mudah aplikasi “Math Trainer” untuk digunakan dan dipahami oleh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3" name="CustomShape 15"/>
          <p:cNvSpPr/>
          <p:nvPr/>
        </p:nvSpPr>
        <p:spPr>
          <a:xfrm>
            <a:off x="72000" y="1813680"/>
            <a:ext cx="578952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4" name="CustomShape 16"/>
          <p:cNvSpPr/>
          <p:nvPr/>
        </p:nvSpPr>
        <p:spPr>
          <a:xfrm>
            <a:off x="0" y="2880000"/>
            <a:ext cx="586152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kompetensi pelajar kelas X SMA Islam Insan Cendekia Baitul ‘Izzah di bidang matematika.</a:t>
            </a:r>
            <a:endParaRPr b="0" lang="id-ID" sz="1600" spc="-1" strike="noStrike">
              <a:latin typeface="Arial"/>
            </a:endParaRPr>
          </a:p>
        </p:txBody>
      </p:sp>
    </p:spTree>
  </p:cSld>
  <p:transition>
    <p:pull dir="l"/>
  </p:transition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25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1" dur="2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2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8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7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8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4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5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9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0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1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7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7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7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9" name="Chart 3"/>
          <p:cNvGraphicFramePr/>
          <p:nvPr/>
        </p:nvGraphicFramePr>
        <p:xfrm>
          <a:off x="5652000" y="1131480"/>
          <a:ext cx="2585880" cy="245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50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51" name="CustomShape 2"/>
          <p:cNvSpPr/>
          <p:nvPr/>
        </p:nvSpPr>
        <p:spPr>
          <a:xfrm>
            <a:off x="0" y="69948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452" name="Chart 3"/>
          <p:cNvGraphicFramePr/>
          <p:nvPr/>
        </p:nvGraphicFramePr>
        <p:xfrm>
          <a:off x="971640" y="1131480"/>
          <a:ext cx="2585880" cy="245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53" name="Chart 6"/>
          <p:cNvGraphicFramePr/>
          <p:nvPr/>
        </p:nvGraphicFramePr>
        <p:xfrm>
          <a:off x="5652000" y="1131480"/>
          <a:ext cx="2585880" cy="245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54" name="CustomShape 3"/>
          <p:cNvSpPr/>
          <p:nvPr/>
        </p:nvSpPr>
        <p:spPr>
          <a:xfrm>
            <a:off x="2040480" y="2172600"/>
            <a:ext cx="447840" cy="37764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4"/>
          <p:cNvSpPr/>
          <p:nvPr/>
        </p:nvSpPr>
        <p:spPr>
          <a:xfrm>
            <a:off x="6737760" y="2197440"/>
            <a:ext cx="414720" cy="32832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5"/>
          <p:cNvSpPr/>
          <p:nvPr/>
        </p:nvSpPr>
        <p:spPr>
          <a:xfrm rot="16200000">
            <a:off x="3382200" y="1593360"/>
            <a:ext cx="642600" cy="2732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57" name="Group 6"/>
          <p:cNvGrpSpPr/>
          <p:nvPr/>
        </p:nvGrpSpPr>
        <p:grpSpPr>
          <a:xfrm>
            <a:off x="3954960" y="1202760"/>
            <a:ext cx="1618920" cy="1073880"/>
            <a:chOff x="3954960" y="1202760"/>
            <a:chExt cx="1618920" cy="1073880"/>
          </a:xfrm>
        </p:grpSpPr>
        <p:sp>
          <p:nvSpPr>
            <p:cNvPr id="1458" name="CustomShape 7"/>
            <p:cNvSpPr/>
            <p:nvPr/>
          </p:nvSpPr>
          <p:spPr>
            <a:xfrm>
              <a:off x="3954960" y="1419840"/>
              <a:ext cx="1618920" cy="856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59" name="CustomShape 8"/>
            <p:cNvSpPr/>
            <p:nvPr/>
          </p:nvSpPr>
          <p:spPr>
            <a:xfrm>
              <a:off x="3954960" y="1202760"/>
              <a:ext cx="16189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460" name="Group 9"/>
          <p:cNvGrpSpPr/>
          <p:nvPr/>
        </p:nvGrpSpPr>
        <p:grpSpPr>
          <a:xfrm>
            <a:off x="3636000" y="2342160"/>
            <a:ext cx="1618920" cy="1073880"/>
            <a:chOff x="3636000" y="2342160"/>
            <a:chExt cx="1618920" cy="1073880"/>
          </a:xfrm>
        </p:grpSpPr>
        <p:sp>
          <p:nvSpPr>
            <p:cNvPr id="1461" name="CustomShape 10"/>
            <p:cNvSpPr/>
            <p:nvPr/>
          </p:nvSpPr>
          <p:spPr>
            <a:xfrm>
              <a:off x="3636000" y="2559240"/>
              <a:ext cx="1618920" cy="856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62" name="CustomShape 11"/>
            <p:cNvSpPr/>
            <p:nvPr/>
          </p:nvSpPr>
          <p:spPr>
            <a:xfrm>
              <a:off x="3636000" y="2342160"/>
              <a:ext cx="1618920" cy="26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463" name="CustomShape 12"/>
          <p:cNvSpPr/>
          <p:nvPr/>
        </p:nvSpPr>
        <p:spPr>
          <a:xfrm rot="5400000">
            <a:off x="5168880" y="2767680"/>
            <a:ext cx="642600" cy="27324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13"/>
          <p:cNvSpPr/>
          <p:nvPr/>
        </p:nvSpPr>
        <p:spPr>
          <a:xfrm>
            <a:off x="971640" y="3723840"/>
            <a:ext cx="7194240" cy="1001520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14"/>
          <p:cNvSpPr/>
          <p:nvPr/>
        </p:nvSpPr>
        <p:spPr>
          <a:xfrm>
            <a:off x="1306440" y="3904920"/>
            <a:ext cx="65152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26" dur="indefinite" restart="never" nodeType="tmRoot">
          <p:childTnLst>
            <p:seq>
              <p:cTn id="6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CustomShape 1"/>
          <p:cNvSpPr/>
          <p:nvPr/>
        </p:nvSpPr>
        <p:spPr>
          <a:xfrm rot="10800000">
            <a:off x="101500920" y="42224040"/>
            <a:ext cx="5429520" cy="226152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2"/>
          <p:cNvSpPr/>
          <p:nvPr/>
        </p:nvSpPr>
        <p:spPr>
          <a:xfrm>
            <a:off x="4408200" y="1995840"/>
            <a:ext cx="424188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68" name="CustomShape 3"/>
          <p:cNvSpPr/>
          <p:nvPr/>
        </p:nvSpPr>
        <p:spPr>
          <a:xfrm>
            <a:off x="5220000" y="2700720"/>
            <a:ext cx="34300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628" dur="indefinite" restart="never" nodeType="tmRoot">
          <p:childTnLst>
            <p:seq>
              <p:cTn id="6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CustomShape 1"/>
          <p:cNvSpPr/>
          <p:nvPr/>
        </p:nvSpPr>
        <p:spPr>
          <a:xfrm>
            <a:off x="0" y="48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70" name="CustomShape 2"/>
          <p:cNvSpPr/>
          <p:nvPr/>
        </p:nvSpPr>
        <p:spPr>
          <a:xfrm rot="16200000">
            <a:off x="-1815840" y="2115720"/>
            <a:ext cx="5137200" cy="9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471" name="Group 3"/>
          <p:cNvGrpSpPr/>
          <p:nvPr/>
        </p:nvGrpSpPr>
        <p:grpSpPr>
          <a:xfrm>
            <a:off x="1907640" y="483480"/>
            <a:ext cx="6645960" cy="4389840"/>
            <a:chOff x="1907640" y="483480"/>
            <a:chExt cx="6645960" cy="4389840"/>
          </a:xfrm>
        </p:grpSpPr>
        <p:sp>
          <p:nvSpPr>
            <p:cNvPr id="1472" name="CustomShape 4"/>
            <p:cNvSpPr/>
            <p:nvPr/>
          </p:nvSpPr>
          <p:spPr>
            <a:xfrm>
              <a:off x="1907640" y="1331640"/>
              <a:ext cx="6645960" cy="354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You can simply impress your audience and add a unique zing and appeal to your Presentations.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73" name="CustomShape 5"/>
            <p:cNvSpPr/>
            <p:nvPr/>
          </p:nvSpPr>
          <p:spPr>
            <a:xfrm>
              <a:off x="1907640" y="483480"/>
              <a:ext cx="6645960" cy="45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One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74" name="CustomShape 6"/>
            <p:cNvSpPr/>
            <p:nvPr/>
          </p:nvSpPr>
          <p:spPr>
            <a:xfrm>
              <a:off x="1907640" y="1043280"/>
              <a:ext cx="664596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475" name="CustomShape 7"/>
          <p:cNvSpPr/>
          <p:nvPr/>
        </p:nvSpPr>
        <p:spPr>
          <a:xfrm>
            <a:off x="1972080" y="945360"/>
            <a:ext cx="2045520" cy="65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8"/>
          <p:cNvSpPr/>
          <p:nvPr/>
        </p:nvSpPr>
        <p:spPr>
          <a:xfrm>
            <a:off x="4024080" y="945360"/>
            <a:ext cx="4529520" cy="655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0" dur="indefinite" restart="never" nodeType="tmRoot">
          <p:childTnLst>
            <p:seq>
              <p:cTn id="6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CustomShape 1"/>
          <p:cNvSpPr/>
          <p:nvPr/>
        </p:nvSpPr>
        <p:spPr>
          <a:xfrm>
            <a:off x="0" y="48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78" name="CustomShape 2"/>
          <p:cNvSpPr/>
          <p:nvPr/>
        </p:nvSpPr>
        <p:spPr>
          <a:xfrm rot="16200000">
            <a:off x="-1815840" y="2115720"/>
            <a:ext cx="5137200" cy="9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479" name="Group 3"/>
          <p:cNvGrpSpPr/>
          <p:nvPr/>
        </p:nvGrpSpPr>
        <p:grpSpPr>
          <a:xfrm>
            <a:off x="1907640" y="483480"/>
            <a:ext cx="3017880" cy="4120920"/>
            <a:chOff x="1907640" y="483480"/>
            <a:chExt cx="3017880" cy="4120920"/>
          </a:xfrm>
        </p:grpSpPr>
        <p:sp>
          <p:nvSpPr>
            <p:cNvPr id="1480" name="CustomShape 4"/>
            <p:cNvSpPr/>
            <p:nvPr/>
          </p:nvSpPr>
          <p:spPr>
            <a:xfrm>
              <a:off x="1907640" y="1331640"/>
              <a:ext cx="3017880" cy="327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81" name="CustomShape 5"/>
            <p:cNvSpPr/>
            <p:nvPr/>
          </p:nvSpPr>
          <p:spPr>
            <a:xfrm>
              <a:off x="1907640" y="483480"/>
              <a:ext cx="3017880" cy="45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82" name="CustomShape 6"/>
            <p:cNvSpPr/>
            <p:nvPr/>
          </p:nvSpPr>
          <p:spPr>
            <a:xfrm>
              <a:off x="1907640" y="1043280"/>
              <a:ext cx="301788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483" name="Group 7"/>
          <p:cNvGrpSpPr/>
          <p:nvPr/>
        </p:nvGrpSpPr>
        <p:grpSpPr>
          <a:xfrm>
            <a:off x="5580000" y="483480"/>
            <a:ext cx="2973600" cy="4250520"/>
            <a:chOff x="5580000" y="483480"/>
            <a:chExt cx="2973600" cy="4250520"/>
          </a:xfrm>
        </p:grpSpPr>
        <p:sp>
          <p:nvSpPr>
            <p:cNvPr id="1484" name="CustomShape 8"/>
            <p:cNvSpPr/>
            <p:nvPr/>
          </p:nvSpPr>
          <p:spPr>
            <a:xfrm>
              <a:off x="5580000" y="1331640"/>
              <a:ext cx="2973600" cy="340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485" name="CustomShape 9"/>
            <p:cNvSpPr/>
            <p:nvPr/>
          </p:nvSpPr>
          <p:spPr>
            <a:xfrm>
              <a:off x="5580000" y="483480"/>
              <a:ext cx="2973600" cy="45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486" name="CustomShape 10"/>
            <p:cNvSpPr/>
            <p:nvPr/>
          </p:nvSpPr>
          <p:spPr>
            <a:xfrm>
              <a:off x="5580000" y="1043280"/>
              <a:ext cx="29736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487" name="CustomShape 11"/>
          <p:cNvSpPr/>
          <p:nvPr/>
        </p:nvSpPr>
        <p:spPr>
          <a:xfrm>
            <a:off x="1972080" y="945360"/>
            <a:ext cx="2045520" cy="65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12"/>
          <p:cNvSpPr/>
          <p:nvPr/>
        </p:nvSpPr>
        <p:spPr>
          <a:xfrm>
            <a:off x="4024080" y="945360"/>
            <a:ext cx="2549520" cy="655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13"/>
          <p:cNvSpPr/>
          <p:nvPr/>
        </p:nvSpPr>
        <p:spPr>
          <a:xfrm>
            <a:off x="6508080" y="945360"/>
            <a:ext cx="2045520" cy="65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2" dur="indefinite" restart="never" nodeType="tmRoot">
          <p:childTnLst>
            <p:seq>
              <p:cTn id="6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CustomShape 1"/>
          <p:cNvSpPr/>
          <p:nvPr/>
        </p:nvSpPr>
        <p:spPr>
          <a:xfrm>
            <a:off x="0" y="260316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91" name="CustomShape 2"/>
          <p:cNvSpPr/>
          <p:nvPr/>
        </p:nvSpPr>
        <p:spPr>
          <a:xfrm>
            <a:off x="0" y="3179160"/>
            <a:ext cx="91375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492" name="Group 3"/>
          <p:cNvGrpSpPr/>
          <p:nvPr/>
        </p:nvGrpSpPr>
        <p:grpSpPr>
          <a:xfrm>
            <a:off x="4251600" y="1941120"/>
            <a:ext cx="642600" cy="642240"/>
            <a:chOff x="4251600" y="1941120"/>
            <a:chExt cx="642600" cy="642240"/>
          </a:xfrm>
        </p:grpSpPr>
        <p:sp>
          <p:nvSpPr>
            <p:cNvPr id="1493" name="CustomShape 4"/>
            <p:cNvSpPr/>
            <p:nvPr/>
          </p:nvSpPr>
          <p:spPr>
            <a:xfrm rot="16200000">
              <a:off x="4537080" y="222660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4" name="CustomShape 5"/>
            <p:cNvSpPr/>
            <p:nvPr/>
          </p:nvSpPr>
          <p:spPr>
            <a:xfrm rot="16200000">
              <a:off x="4537080" y="165564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5" name="CustomShape 6"/>
            <p:cNvSpPr/>
            <p:nvPr/>
          </p:nvSpPr>
          <p:spPr>
            <a:xfrm>
              <a:off x="4251600" y="200412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6" name="CustomShape 7"/>
            <p:cNvSpPr/>
            <p:nvPr/>
          </p:nvSpPr>
          <p:spPr>
            <a:xfrm rot="16200000">
              <a:off x="4529520" y="219996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7" name="CustomShape 8"/>
            <p:cNvSpPr/>
            <p:nvPr/>
          </p:nvSpPr>
          <p:spPr>
            <a:xfrm rot="16200000">
              <a:off x="4529520" y="200988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8" name="CustomShape 9"/>
            <p:cNvSpPr/>
            <p:nvPr/>
          </p:nvSpPr>
          <p:spPr>
            <a:xfrm>
              <a:off x="4680000" y="212472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9" name="CustomShape 10"/>
            <p:cNvSpPr/>
            <p:nvPr/>
          </p:nvSpPr>
          <p:spPr>
            <a:xfrm>
              <a:off x="4822920" y="200808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0" name="CustomShape 11"/>
            <p:cNvSpPr/>
            <p:nvPr/>
          </p:nvSpPr>
          <p:spPr>
            <a:xfrm>
              <a:off x="4407840" y="201240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634" dur="indefinite" restart="never" nodeType="tmRoot">
          <p:childTnLst>
            <p:seq>
              <p:cTn id="6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A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02" name="CustomShape 2"/>
          <p:cNvSpPr/>
          <p:nvPr/>
        </p:nvSpPr>
        <p:spPr>
          <a:xfrm>
            <a:off x="711720" y="142272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03" name="CustomShape 3"/>
          <p:cNvSpPr/>
          <p:nvPr/>
        </p:nvSpPr>
        <p:spPr>
          <a:xfrm>
            <a:off x="711720" y="193500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04" name="CustomShape 4"/>
          <p:cNvSpPr/>
          <p:nvPr/>
        </p:nvSpPr>
        <p:spPr>
          <a:xfrm>
            <a:off x="711720" y="4249800"/>
            <a:ext cx="22255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05" name="CustomShape 5"/>
          <p:cNvSpPr/>
          <p:nvPr/>
        </p:nvSpPr>
        <p:spPr>
          <a:xfrm>
            <a:off x="711720" y="3039840"/>
            <a:ext cx="22255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06" name="CustomShape 6"/>
          <p:cNvSpPr/>
          <p:nvPr/>
        </p:nvSpPr>
        <p:spPr>
          <a:xfrm>
            <a:off x="3706920" y="1353240"/>
            <a:ext cx="353880" cy="35352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7" name="CustomShape 7"/>
          <p:cNvSpPr/>
          <p:nvPr/>
        </p:nvSpPr>
        <p:spPr>
          <a:xfrm>
            <a:off x="4282560" y="1383480"/>
            <a:ext cx="353520" cy="29340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8" name="CustomShape 8"/>
          <p:cNvSpPr/>
          <p:nvPr/>
        </p:nvSpPr>
        <p:spPr>
          <a:xfrm>
            <a:off x="5449680" y="1373400"/>
            <a:ext cx="313560" cy="31356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9"/>
          <p:cNvSpPr/>
          <p:nvPr/>
        </p:nvSpPr>
        <p:spPr>
          <a:xfrm>
            <a:off x="4852080" y="1381320"/>
            <a:ext cx="353520" cy="29736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0" name="CustomShape 10"/>
          <p:cNvSpPr/>
          <p:nvPr/>
        </p:nvSpPr>
        <p:spPr>
          <a:xfrm rot="18900000">
            <a:off x="6019200" y="2076840"/>
            <a:ext cx="342000" cy="29088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1"/>
          <p:cNvSpPr/>
          <p:nvPr/>
        </p:nvSpPr>
        <p:spPr>
          <a:xfrm>
            <a:off x="6513120" y="1376280"/>
            <a:ext cx="414360" cy="30780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2"/>
          <p:cNvSpPr/>
          <p:nvPr/>
        </p:nvSpPr>
        <p:spPr>
          <a:xfrm>
            <a:off x="7679520" y="1441080"/>
            <a:ext cx="353520" cy="17784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3"/>
          <p:cNvSpPr/>
          <p:nvPr/>
        </p:nvSpPr>
        <p:spPr>
          <a:xfrm>
            <a:off x="6066000" y="1368000"/>
            <a:ext cx="257760" cy="32400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14"/>
          <p:cNvSpPr/>
          <p:nvPr/>
        </p:nvSpPr>
        <p:spPr>
          <a:xfrm>
            <a:off x="7124400" y="1368720"/>
            <a:ext cx="324360" cy="32256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5" name="CustomShape 15"/>
          <p:cNvSpPr/>
          <p:nvPr/>
        </p:nvSpPr>
        <p:spPr>
          <a:xfrm>
            <a:off x="8293320" y="1404720"/>
            <a:ext cx="186840" cy="25092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16" name="Group 16"/>
          <p:cNvGrpSpPr/>
          <p:nvPr/>
        </p:nvGrpSpPr>
        <p:grpSpPr>
          <a:xfrm>
            <a:off x="6597000" y="2045520"/>
            <a:ext cx="230760" cy="389160"/>
            <a:chOff x="6597000" y="2045520"/>
            <a:chExt cx="230760" cy="389160"/>
          </a:xfrm>
        </p:grpSpPr>
        <p:sp>
          <p:nvSpPr>
            <p:cNvPr id="1517" name="CustomShape 17"/>
            <p:cNvSpPr/>
            <p:nvPr/>
          </p:nvSpPr>
          <p:spPr>
            <a:xfrm>
              <a:off x="6660360" y="2045520"/>
              <a:ext cx="16740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8" name="CustomShape 18"/>
            <p:cNvSpPr/>
            <p:nvPr/>
          </p:nvSpPr>
          <p:spPr>
            <a:xfrm rot="21255600">
              <a:off x="6620400" y="2116800"/>
              <a:ext cx="16740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9" name="CustomShape 19"/>
            <p:cNvSpPr/>
            <p:nvPr/>
          </p:nvSpPr>
          <p:spPr>
            <a:xfrm rot="20640000">
              <a:off x="6608880" y="2204640"/>
              <a:ext cx="16704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0" name="CustomShape 20"/>
            <p:cNvSpPr/>
            <p:nvPr/>
          </p:nvSpPr>
          <p:spPr>
            <a:xfrm rot="19642200">
              <a:off x="6629760" y="2287800"/>
              <a:ext cx="16704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1" name="CustomShape 21"/>
          <p:cNvSpPr/>
          <p:nvPr/>
        </p:nvSpPr>
        <p:spPr>
          <a:xfrm>
            <a:off x="7232040" y="2045520"/>
            <a:ext cx="109080" cy="35352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2" name="CustomShape 22"/>
          <p:cNvSpPr/>
          <p:nvPr/>
        </p:nvSpPr>
        <p:spPr>
          <a:xfrm>
            <a:off x="4861440" y="2037240"/>
            <a:ext cx="334440" cy="37044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3"/>
          <p:cNvSpPr/>
          <p:nvPr/>
        </p:nvSpPr>
        <p:spPr>
          <a:xfrm>
            <a:off x="5430600" y="2045520"/>
            <a:ext cx="351720" cy="35352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24" name="Group 24"/>
          <p:cNvGrpSpPr/>
          <p:nvPr/>
        </p:nvGrpSpPr>
        <p:grpSpPr>
          <a:xfrm>
            <a:off x="4291920" y="2011320"/>
            <a:ext cx="347760" cy="396360"/>
            <a:chOff x="4291920" y="2011320"/>
            <a:chExt cx="347760" cy="396360"/>
          </a:xfrm>
        </p:grpSpPr>
        <p:sp>
          <p:nvSpPr>
            <p:cNvPr id="1525" name="CustomShape 25"/>
            <p:cNvSpPr/>
            <p:nvPr/>
          </p:nvSpPr>
          <p:spPr>
            <a:xfrm>
              <a:off x="4291920" y="2037240"/>
              <a:ext cx="334440" cy="37044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6" name="CustomShape 26"/>
            <p:cNvSpPr/>
            <p:nvPr/>
          </p:nvSpPr>
          <p:spPr>
            <a:xfrm rot="18100800">
              <a:off x="4412880" y="2021760"/>
              <a:ext cx="161280" cy="24336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7" name="CustomShape 27"/>
          <p:cNvSpPr/>
          <p:nvPr/>
        </p:nvSpPr>
        <p:spPr>
          <a:xfrm>
            <a:off x="3734280" y="2057400"/>
            <a:ext cx="299160" cy="32940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8" name="CustomShape 28"/>
          <p:cNvSpPr/>
          <p:nvPr/>
        </p:nvSpPr>
        <p:spPr>
          <a:xfrm>
            <a:off x="7673040" y="2045520"/>
            <a:ext cx="366840" cy="35352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9" name="CustomShape 29"/>
          <p:cNvSpPr/>
          <p:nvPr/>
        </p:nvSpPr>
        <p:spPr>
          <a:xfrm>
            <a:off x="3760560" y="2821320"/>
            <a:ext cx="246600" cy="35352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0" name="CustomShape 30"/>
          <p:cNvSpPr/>
          <p:nvPr/>
        </p:nvSpPr>
        <p:spPr>
          <a:xfrm>
            <a:off x="8210160" y="2045520"/>
            <a:ext cx="353520" cy="3535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1" name="CustomShape 31"/>
          <p:cNvSpPr/>
          <p:nvPr/>
        </p:nvSpPr>
        <p:spPr>
          <a:xfrm>
            <a:off x="4303080" y="2821320"/>
            <a:ext cx="312120" cy="35352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2" name="CustomShape 32"/>
          <p:cNvSpPr/>
          <p:nvPr/>
        </p:nvSpPr>
        <p:spPr>
          <a:xfrm>
            <a:off x="6027840" y="2833200"/>
            <a:ext cx="334080" cy="32760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3" name="CustomShape 33"/>
          <p:cNvSpPr/>
          <p:nvPr/>
        </p:nvSpPr>
        <p:spPr>
          <a:xfrm>
            <a:off x="5440320" y="2858760"/>
            <a:ext cx="331560" cy="27864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4" name="CustomShape 34"/>
          <p:cNvSpPr/>
          <p:nvPr/>
        </p:nvSpPr>
        <p:spPr>
          <a:xfrm>
            <a:off x="4862880" y="2833920"/>
            <a:ext cx="331560" cy="32868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35"/>
          <p:cNvSpPr/>
          <p:nvPr/>
        </p:nvSpPr>
        <p:spPr>
          <a:xfrm rot="2941800">
            <a:off x="6566760" y="2829600"/>
            <a:ext cx="307800" cy="32796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6" name="CustomShape 36"/>
          <p:cNvSpPr/>
          <p:nvPr/>
        </p:nvSpPr>
        <p:spPr>
          <a:xfrm flipH="1" rot="18924600">
            <a:off x="4970880" y="3531960"/>
            <a:ext cx="108360" cy="42552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7" name="CustomShape 37"/>
          <p:cNvSpPr/>
          <p:nvPr/>
        </p:nvSpPr>
        <p:spPr>
          <a:xfrm>
            <a:off x="8276760" y="2821320"/>
            <a:ext cx="219960" cy="35352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38"/>
          <p:cNvSpPr/>
          <p:nvPr/>
        </p:nvSpPr>
        <p:spPr>
          <a:xfrm>
            <a:off x="7109640" y="2821320"/>
            <a:ext cx="353520" cy="3535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39"/>
          <p:cNvSpPr/>
          <p:nvPr/>
        </p:nvSpPr>
        <p:spPr>
          <a:xfrm>
            <a:off x="7679880" y="2821320"/>
            <a:ext cx="353160" cy="35352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40"/>
          <p:cNvSpPr/>
          <p:nvPr/>
        </p:nvSpPr>
        <p:spPr>
          <a:xfrm rot="10800000">
            <a:off x="9907200" y="9592560"/>
            <a:ext cx="325440" cy="35352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1" name="CustomShape 41"/>
          <p:cNvSpPr/>
          <p:nvPr/>
        </p:nvSpPr>
        <p:spPr>
          <a:xfrm rot="10800000">
            <a:off x="10336320" y="9488520"/>
            <a:ext cx="210960" cy="34740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2" name="CustomShape 42"/>
          <p:cNvSpPr/>
          <p:nvPr/>
        </p:nvSpPr>
        <p:spPr>
          <a:xfrm>
            <a:off x="5437800" y="3655080"/>
            <a:ext cx="337320" cy="18612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43"/>
          <p:cNvSpPr/>
          <p:nvPr/>
        </p:nvSpPr>
        <p:spPr>
          <a:xfrm>
            <a:off x="8212680" y="3588480"/>
            <a:ext cx="348480" cy="34920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44"/>
          <p:cNvSpPr/>
          <p:nvPr/>
        </p:nvSpPr>
        <p:spPr>
          <a:xfrm flipH="1" rot="16200000">
            <a:off x="7112160" y="4218840"/>
            <a:ext cx="361440" cy="34020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45"/>
          <p:cNvSpPr/>
          <p:nvPr/>
        </p:nvSpPr>
        <p:spPr>
          <a:xfrm>
            <a:off x="6060960" y="3614400"/>
            <a:ext cx="268200" cy="26784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46"/>
          <p:cNvSpPr/>
          <p:nvPr/>
        </p:nvSpPr>
        <p:spPr>
          <a:xfrm>
            <a:off x="7109640" y="3660120"/>
            <a:ext cx="353520" cy="17676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7" name="CustomShape 47"/>
          <p:cNvSpPr/>
          <p:nvPr/>
        </p:nvSpPr>
        <p:spPr>
          <a:xfrm rot="2160000">
            <a:off x="7692120" y="3566160"/>
            <a:ext cx="327240" cy="35352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8" name="CustomShape 48"/>
          <p:cNvSpPr/>
          <p:nvPr/>
        </p:nvSpPr>
        <p:spPr>
          <a:xfrm>
            <a:off x="3738600" y="3571560"/>
            <a:ext cx="290520" cy="35352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9" name="CustomShape 49"/>
          <p:cNvSpPr/>
          <p:nvPr/>
        </p:nvSpPr>
        <p:spPr>
          <a:xfrm>
            <a:off x="4286160" y="4223520"/>
            <a:ext cx="346320" cy="34632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50"/>
          <p:cNvSpPr/>
          <p:nvPr/>
        </p:nvSpPr>
        <p:spPr>
          <a:xfrm>
            <a:off x="3710520" y="4223520"/>
            <a:ext cx="346320" cy="34632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51"/>
          <p:cNvSpPr/>
          <p:nvPr/>
        </p:nvSpPr>
        <p:spPr>
          <a:xfrm>
            <a:off x="5433120" y="4223520"/>
            <a:ext cx="346320" cy="3463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2" name="CustomShape 52"/>
          <p:cNvSpPr/>
          <p:nvPr/>
        </p:nvSpPr>
        <p:spPr>
          <a:xfrm>
            <a:off x="4855680" y="4223520"/>
            <a:ext cx="346320" cy="3463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3" name="CustomShape 53"/>
          <p:cNvSpPr/>
          <p:nvPr/>
        </p:nvSpPr>
        <p:spPr>
          <a:xfrm>
            <a:off x="6021000" y="4216680"/>
            <a:ext cx="347760" cy="35352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54"/>
          <p:cNvSpPr/>
          <p:nvPr/>
        </p:nvSpPr>
        <p:spPr>
          <a:xfrm>
            <a:off x="6557400" y="4241160"/>
            <a:ext cx="325440" cy="32868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5" name="CustomShape 55"/>
          <p:cNvSpPr/>
          <p:nvPr/>
        </p:nvSpPr>
        <p:spPr>
          <a:xfrm>
            <a:off x="8231040" y="4216680"/>
            <a:ext cx="363240" cy="35352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56"/>
          <p:cNvSpPr/>
          <p:nvPr/>
        </p:nvSpPr>
        <p:spPr>
          <a:xfrm>
            <a:off x="7735320" y="4217400"/>
            <a:ext cx="282960" cy="35856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6" dur="indefinite" restart="never" nodeType="tmRoot">
          <p:childTnLst>
            <p:seq>
              <p:cTn id="6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B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58" name="CustomShape 2"/>
          <p:cNvSpPr/>
          <p:nvPr/>
        </p:nvSpPr>
        <p:spPr>
          <a:xfrm>
            <a:off x="711720" y="142272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59" name="CustomShape 3"/>
          <p:cNvSpPr/>
          <p:nvPr/>
        </p:nvSpPr>
        <p:spPr>
          <a:xfrm>
            <a:off x="711720" y="193500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60" name="CustomShape 4"/>
          <p:cNvSpPr/>
          <p:nvPr/>
        </p:nvSpPr>
        <p:spPr>
          <a:xfrm>
            <a:off x="711720" y="4249800"/>
            <a:ext cx="22255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61" name="CustomShape 5"/>
          <p:cNvSpPr/>
          <p:nvPr/>
        </p:nvSpPr>
        <p:spPr>
          <a:xfrm>
            <a:off x="711720" y="3039840"/>
            <a:ext cx="22255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62" name="CustomShape 6"/>
          <p:cNvSpPr/>
          <p:nvPr/>
        </p:nvSpPr>
        <p:spPr>
          <a:xfrm rot="10800000">
            <a:off x="8654040" y="11582640"/>
            <a:ext cx="148320" cy="476280"/>
          </a:xfrm>
          <a:custGeom>
            <a:avLst/>
            <a:gdLst/>
            <a:ah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3" name="CustomShape 7"/>
          <p:cNvSpPr/>
          <p:nvPr/>
        </p:nvSpPr>
        <p:spPr>
          <a:xfrm>
            <a:off x="6472440" y="3485880"/>
            <a:ext cx="365400" cy="364680"/>
          </a:xfrm>
          <a:custGeom>
            <a:avLst/>
            <a:gdLst/>
            <a:ah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4" name="CustomShape 8"/>
          <p:cNvSpPr/>
          <p:nvPr/>
        </p:nvSpPr>
        <p:spPr>
          <a:xfrm rot="16200000">
            <a:off x="3610080" y="2751120"/>
            <a:ext cx="305280" cy="365400"/>
          </a:xfrm>
          <a:custGeom>
            <a:avLst/>
            <a:gdLst/>
            <a:ah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9"/>
          <p:cNvSpPr/>
          <p:nvPr/>
        </p:nvSpPr>
        <p:spPr>
          <a:xfrm>
            <a:off x="7202520" y="2726640"/>
            <a:ext cx="334800" cy="401760"/>
          </a:xfrm>
          <a:custGeom>
            <a:avLst/>
            <a:gdLst/>
            <a:ah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10"/>
          <p:cNvSpPr/>
          <p:nvPr/>
        </p:nvSpPr>
        <p:spPr>
          <a:xfrm>
            <a:off x="7644600" y="3526560"/>
            <a:ext cx="352440" cy="283320"/>
          </a:xfrm>
          <a:custGeom>
            <a:avLst/>
            <a:gdLst/>
            <a:ah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11"/>
          <p:cNvSpPr/>
          <p:nvPr/>
        </p:nvSpPr>
        <p:spPr>
          <a:xfrm>
            <a:off x="7747920" y="2750040"/>
            <a:ext cx="354960" cy="3549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12"/>
          <p:cNvSpPr/>
          <p:nvPr/>
        </p:nvSpPr>
        <p:spPr>
          <a:xfrm>
            <a:off x="8271720" y="4162320"/>
            <a:ext cx="370080" cy="396000"/>
          </a:xfrm>
          <a:custGeom>
            <a:avLst/>
            <a:gdLst/>
            <a:ahLst/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9" name="CustomShape 13"/>
          <p:cNvSpPr/>
          <p:nvPr/>
        </p:nvSpPr>
        <p:spPr>
          <a:xfrm>
            <a:off x="8254080" y="2047320"/>
            <a:ext cx="405720" cy="295560"/>
          </a:xfrm>
          <a:custGeom>
            <a:avLst/>
            <a:gdLst/>
            <a:ah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0" name="CustomShape 14"/>
          <p:cNvSpPr/>
          <p:nvPr/>
        </p:nvSpPr>
        <p:spPr>
          <a:xfrm>
            <a:off x="7187400" y="4163040"/>
            <a:ext cx="389160" cy="394200"/>
          </a:xfrm>
          <a:custGeom>
            <a:avLst/>
            <a:gdLst/>
            <a:ah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15"/>
          <p:cNvSpPr/>
          <p:nvPr/>
        </p:nvSpPr>
        <p:spPr>
          <a:xfrm rot="9900000">
            <a:off x="7722000" y="1273320"/>
            <a:ext cx="400680" cy="339480"/>
          </a:xfrm>
          <a:custGeom>
            <a:avLst/>
            <a:gd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2" name="CustomShape 16"/>
          <p:cNvSpPr/>
          <p:nvPr/>
        </p:nvSpPr>
        <p:spPr>
          <a:xfrm>
            <a:off x="3530880" y="3469320"/>
            <a:ext cx="397800" cy="3978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17"/>
          <p:cNvSpPr/>
          <p:nvPr/>
        </p:nvSpPr>
        <p:spPr>
          <a:xfrm>
            <a:off x="6704640" y="2749320"/>
            <a:ext cx="286920" cy="356760"/>
          </a:xfrm>
          <a:custGeom>
            <a:avLst/>
            <a:gdLst/>
            <a:ahLst/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4" name="CustomShape 18"/>
          <p:cNvSpPr/>
          <p:nvPr/>
        </p:nvSpPr>
        <p:spPr>
          <a:xfrm>
            <a:off x="4175640" y="3499560"/>
            <a:ext cx="405000" cy="33768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19"/>
          <p:cNvSpPr/>
          <p:nvPr/>
        </p:nvSpPr>
        <p:spPr>
          <a:xfrm>
            <a:off x="6388560" y="1280520"/>
            <a:ext cx="418680" cy="32004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20"/>
          <p:cNvSpPr/>
          <p:nvPr/>
        </p:nvSpPr>
        <p:spPr>
          <a:xfrm>
            <a:off x="7049520" y="1257120"/>
            <a:ext cx="425520" cy="366480"/>
          </a:xfrm>
          <a:custGeom>
            <a:avLst/>
            <a:gd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7" name="CustomShape 21"/>
          <p:cNvSpPr/>
          <p:nvPr/>
        </p:nvSpPr>
        <p:spPr>
          <a:xfrm>
            <a:off x="8360640" y="1226520"/>
            <a:ext cx="192600" cy="427680"/>
          </a:xfrm>
          <a:custGeom>
            <a:avLst/>
            <a:gdLst/>
            <a:ah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8" name="CustomShape 22"/>
          <p:cNvSpPr/>
          <p:nvPr/>
        </p:nvSpPr>
        <p:spPr>
          <a:xfrm>
            <a:off x="4827960" y="3529440"/>
            <a:ext cx="425520" cy="277560"/>
          </a:xfrm>
          <a:custGeom>
            <a:avLst/>
            <a:gdLst/>
            <a:ah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23"/>
          <p:cNvSpPr/>
          <p:nvPr/>
        </p:nvSpPr>
        <p:spPr>
          <a:xfrm>
            <a:off x="4156200" y="2826720"/>
            <a:ext cx="426240" cy="2019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0" name="CustomShape 24"/>
          <p:cNvSpPr/>
          <p:nvPr/>
        </p:nvSpPr>
        <p:spPr>
          <a:xfrm>
            <a:off x="4793400" y="2826720"/>
            <a:ext cx="426240" cy="2019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1" name="CustomShape 25"/>
          <p:cNvSpPr/>
          <p:nvPr/>
        </p:nvSpPr>
        <p:spPr>
          <a:xfrm>
            <a:off x="5430600" y="2826720"/>
            <a:ext cx="426240" cy="2019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2" name="CustomShape 26"/>
          <p:cNvSpPr/>
          <p:nvPr/>
        </p:nvSpPr>
        <p:spPr>
          <a:xfrm>
            <a:off x="6067440" y="2826720"/>
            <a:ext cx="426240" cy="2019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3" name="CustomShape 27"/>
          <p:cNvSpPr/>
          <p:nvPr/>
        </p:nvSpPr>
        <p:spPr>
          <a:xfrm rot="8100000">
            <a:off x="8318160" y="2787480"/>
            <a:ext cx="286560" cy="28656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8"/>
          <p:cNvSpPr/>
          <p:nvPr/>
        </p:nvSpPr>
        <p:spPr>
          <a:xfrm>
            <a:off x="4603320" y="1979640"/>
            <a:ext cx="426960" cy="430560"/>
          </a:xfrm>
          <a:custGeom>
            <a:avLst/>
            <a:gdLst/>
            <a:ah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29"/>
          <p:cNvSpPr/>
          <p:nvPr/>
        </p:nvSpPr>
        <p:spPr>
          <a:xfrm>
            <a:off x="5277240" y="1979280"/>
            <a:ext cx="334080" cy="431280"/>
          </a:xfrm>
          <a:custGeom>
            <a:avLst/>
            <a:gdLst/>
            <a:ah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6" name="CustomShape 30"/>
          <p:cNvSpPr/>
          <p:nvPr/>
        </p:nvSpPr>
        <p:spPr>
          <a:xfrm>
            <a:off x="5770800" y="1252440"/>
            <a:ext cx="375840" cy="37584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7" name="CustomShape 31"/>
          <p:cNvSpPr/>
          <p:nvPr/>
        </p:nvSpPr>
        <p:spPr>
          <a:xfrm>
            <a:off x="7782840" y="4185000"/>
            <a:ext cx="282600" cy="350640"/>
          </a:xfrm>
          <a:custGeom>
            <a:avLst/>
            <a:gdLst/>
            <a:ah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32"/>
          <p:cNvSpPr/>
          <p:nvPr/>
        </p:nvSpPr>
        <p:spPr>
          <a:xfrm>
            <a:off x="3528000" y="4223520"/>
            <a:ext cx="469800" cy="2736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9" name="CustomShape 33"/>
          <p:cNvSpPr/>
          <p:nvPr/>
        </p:nvSpPr>
        <p:spPr>
          <a:xfrm>
            <a:off x="6633360" y="4184640"/>
            <a:ext cx="347760" cy="351000"/>
          </a:xfrm>
          <a:custGeom>
            <a:avLst/>
            <a:gdLst/>
            <a:ah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0" name="CustomShape 34"/>
          <p:cNvSpPr/>
          <p:nvPr/>
        </p:nvSpPr>
        <p:spPr>
          <a:xfrm>
            <a:off x="4736160" y="4206960"/>
            <a:ext cx="479520" cy="306720"/>
          </a:xfrm>
          <a:custGeom>
            <a:avLst/>
            <a:gdLst/>
            <a:ah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35"/>
          <p:cNvSpPr/>
          <p:nvPr/>
        </p:nvSpPr>
        <p:spPr>
          <a:xfrm>
            <a:off x="5421960" y="4162680"/>
            <a:ext cx="400680" cy="395280"/>
          </a:xfrm>
          <a:custGeom>
            <a:avLst/>
            <a:gdLst/>
            <a:ah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36"/>
          <p:cNvSpPr/>
          <p:nvPr/>
        </p:nvSpPr>
        <p:spPr>
          <a:xfrm rot="18900000">
            <a:off x="4199760" y="4194720"/>
            <a:ext cx="326160" cy="331200"/>
          </a:xfrm>
          <a:custGeom>
            <a:avLst/>
            <a:gdLst/>
            <a:ah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37"/>
          <p:cNvSpPr/>
          <p:nvPr/>
        </p:nvSpPr>
        <p:spPr>
          <a:xfrm>
            <a:off x="6028920" y="4159800"/>
            <a:ext cx="398160" cy="400680"/>
          </a:xfrm>
          <a:custGeom>
            <a:avLst/>
            <a:gdLst/>
            <a:ah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38"/>
          <p:cNvSpPr/>
          <p:nvPr/>
        </p:nvSpPr>
        <p:spPr>
          <a:xfrm>
            <a:off x="3677760" y="1211400"/>
            <a:ext cx="169920" cy="458280"/>
          </a:xfrm>
          <a:custGeom>
            <a:avLst/>
            <a:gdLst/>
            <a:ah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5" name="CustomShape 39"/>
          <p:cNvSpPr/>
          <p:nvPr/>
        </p:nvSpPr>
        <p:spPr>
          <a:xfrm rot="10800000">
            <a:off x="7994160" y="9597600"/>
            <a:ext cx="213480" cy="462600"/>
          </a:xfrm>
          <a:custGeom>
            <a:avLst/>
            <a:gdLst/>
            <a:ah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6" name="CustomShape 40"/>
          <p:cNvSpPr/>
          <p:nvPr/>
        </p:nvSpPr>
        <p:spPr>
          <a:xfrm>
            <a:off x="4545720" y="1274040"/>
            <a:ext cx="349920" cy="360000"/>
          </a:xfrm>
          <a:custGeom>
            <a:avLst/>
            <a:gdLst/>
            <a:ah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7" name="CustomShape 41"/>
          <p:cNvSpPr/>
          <p:nvPr/>
        </p:nvSpPr>
        <p:spPr>
          <a:xfrm>
            <a:off x="5161320" y="1247400"/>
            <a:ext cx="367200" cy="375480"/>
          </a:xfrm>
          <a:custGeom>
            <a:avLst/>
            <a:gdLst/>
            <a:ah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42"/>
          <p:cNvSpPr/>
          <p:nvPr/>
        </p:nvSpPr>
        <p:spPr>
          <a:xfrm>
            <a:off x="5857920" y="2021760"/>
            <a:ext cx="350280" cy="346320"/>
          </a:xfrm>
          <a:custGeom>
            <a:avLst/>
            <a:gdLst/>
            <a:ah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43"/>
          <p:cNvSpPr/>
          <p:nvPr/>
        </p:nvSpPr>
        <p:spPr>
          <a:xfrm>
            <a:off x="4117320" y="2021040"/>
            <a:ext cx="239040" cy="348120"/>
          </a:xfrm>
          <a:custGeom>
            <a:avLst/>
            <a:gdLst/>
            <a:ah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44"/>
          <p:cNvSpPr/>
          <p:nvPr/>
        </p:nvSpPr>
        <p:spPr>
          <a:xfrm>
            <a:off x="6455160" y="2021040"/>
            <a:ext cx="313560" cy="348120"/>
          </a:xfrm>
          <a:custGeom>
            <a:avLst/>
            <a:gdLst/>
            <a:ah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45"/>
          <p:cNvSpPr/>
          <p:nvPr/>
        </p:nvSpPr>
        <p:spPr>
          <a:xfrm>
            <a:off x="7662960" y="2018520"/>
            <a:ext cx="344520" cy="353160"/>
          </a:xfrm>
          <a:custGeom>
            <a:avLst/>
            <a:gdLst/>
            <a:ahLst/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46"/>
          <p:cNvSpPr/>
          <p:nvPr/>
        </p:nvSpPr>
        <p:spPr>
          <a:xfrm>
            <a:off x="8244360" y="3525120"/>
            <a:ext cx="425160" cy="285840"/>
          </a:xfrm>
          <a:custGeom>
            <a:avLst/>
            <a:gdLst/>
            <a:ah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47"/>
          <p:cNvSpPr/>
          <p:nvPr/>
        </p:nvSpPr>
        <p:spPr>
          <a:xfrm>
            <a:off x="3655080" y="1926360"/>
            <a:ext cx="215640" cy="537480"/>
          </a:xfrm>
          <a:custGeom>
            <a:avLst/>
            <a:gdLst/>
            <a:ah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4" name="CustomShape 48"/>
          <p:cNvSpPr/>
          <p:nvPr/>
        </p:nvSpPr>
        <p:spPr>
          <a:xfrm>
            <a:off x="7015680" y="2037600"/>
            <a:ext cx="400320" cy="315000"/>
          </a:xfrm>
          <a:custGeom>
            <a:avLst/>
            <a:gdLst/>
            <a:ah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5" name="CustomShape 49"/>
          <p:cNvSpPr/>
          <p:nvPr/>
        </p:nvSpPr>
        <p:spPr>
          <a:xfrm>
            <a:off x="5500800" y="3502440"/>
            <a:ext cx="328320" cy="3312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6" name="CustomShape 50"/>
          <p:cNvSpPr/>
          <p:nvPr/>
        </p:nvSpPr>
        <p:spPr>
          <a:xfrm>
            <a:off x="7084800" y="3479760"/>
            <a:ext cx="312480" cy="377280"/>
          </a:xfrm>
          <a:custGeom>
            <a:avLst/>
            <a:gdLst/>
            <a:ah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8" dur="indefinite" restart="never" nodeType="tmRoot">
          <p:childTnLst>
            <p:seq>
              <p:cTn id="6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C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608" name="CustomShape 2"/>
          <p:cNvSpPr/>
          <p:nvPr/>
        </p:nvSpPr>
        <p:spPr>
          <a:xfrm>
            <a:off x="711720" y="142272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609" name="CustomShape 3"/>
          <p:cNvSpPr/>
          <p:nvPr/>
        </p:nvSpPr>
        <p:spPr>
          <a:xfrm>
            <a:off x="711720" y="1935000"/>
            <a:ext cx="22258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610" name="CustomShape 4"/>
          <p:cNvSpPr/>
          <p:nvPr/>
        </p:nvSpPr>
        <p:spPr>
          <a:xfrm>
            <a:off x="711720" y="4249800"/>
            <a:ext cx="22255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611" name="CustomShape 5"/>
          <p:cNvSpPr/>
          <p:nvPr/>
        </p:nvSpPr>
        <p:spPr>
          <a:xfrm>
            <a:off x="711720" y="3039840"/>
            <a:ext cx="22255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612" name="CustomShape 6"/>
          <p:cNvSpPr/>
          <p:nvPr/>
        </p:nvSpPr>
        <p:spPr>
          <a:xfrm>
            <a:off x="3706920" y="1353240"/>
            <a:ext cx="353880" cy="35352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3" name="CustomShape 7"/>
          <p:cNvSpPr/>
          <p:nvPr/>
        </p:nvSpPr>
        <p:spPr>
          <a:xfrm>
            <a:off x="4282560" y="1383480"/>
            <a:ext cx="353520" cy="29340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4" name="CustomShape 8"/>
          <p:cNvSpPr/>
          <p:nvPr/>
        </p:nvSpPr>
        <p:spPr>
          <a:xfrm>
            <a:off x="5449680" y="1373400"/>
            <a:ext cx="313560" cy="31356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5" name="CustomShape 9"/>
          <p:cNvSpPr/>
          <p:nvPr/>
        </p:nvSpPr>
        <p:spPr>
          <a:xfrm>
            <a:off x="4852080" y="1381320"/>
            <a:ext cx="353520" cy="29736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6" name="CustomShape 10"/>
          <p:cNvSpPr/>
          <p:nvPr/>
        </p:nvSpPr>
        <p:spPr>
          <a:xfrm rot="18900000">
            <a:off x="6019200" y="2076840"/>
            <a:ext cx="342000" cy="29088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11"/>
          <p:cNvSpPr/>
          <p:nvPr/>
        </p:nvSpPr>
        <p:spPr>
          <a:xfrm>
            <a:off x="6513120" y="1376280"/>
            <a:ext cx="414360" cy="30780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12"/>
          <p:cNvSpPr/>
          <p:nvPr/>
        </p:nvSpPr>
        <p:spPr>
          <a:xfrm>
            <a:off x="7679520" y="1441080"/>
            <a:ext cx="353520" cy="17784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13"/>
          <p:cNvSpPr/>
          <p:nvPr/>
        </p:nvSpPr>
        <p:spPr>
          <a:xfrm>
            <a:off x="6066000" y="1368000"/>
            <a:ext cx="257760" cy="32400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14"/>
          <p:cNvSpPr/>
          <p:nvPr/>
        </p:nvSpPr>
        <p:spPr>
          <a:xfrm>
            <a:off x="7124400" y="1368720"/>
            <a:ext cx="324360" cy="32256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15"/>
          <p:cNvSpPr/>
          <p:nvPr/>
        </p:nvSpPr>
        <p:spPr>
          <a:xfrm>
            <a:off x="8293320" y="1404720"/>
            <a:ext cx="186840" cy="25092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22" name="Group 16"/>
          <p:cNvGrpSpPr/>
          <p:nvPr/>
        </p:nvGrpSpPr>
        <p:grpSpPr>
          <a:xfrm>
            <a:off x="6597000" y="2045520"/>
            <a:ext cx="230760" cy="389160"/>
            <a:chOff x="6597000" y="2045520"/>
            <a:chExt cx="230760" cy="389160"/>
          </a:xfrm>
        </p:grpSpPr>
        <p:sp>
          <p:nvSpPr>
            <p:cNvPr id="1623" name="CustomShape 17"/>
            <p:cNvSpPr/>
            <p:nvPr/>
          </p:nvSpPr>
          <p:spPr>
            <a:xfrm>
              <a:off x="6660360" y="2045520"/>
              <a:ext cx="16740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4" name="CustomShape 18"/>
            <p:cNvSpPr/>
            <p:nvPr/>
          </p:nvSpPr>
          <p:spPr>
            <a:xfrm rot="21255600">
              <a:off x="6620400" y="2116800"/>
              <a:ext cx="16740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5" name="CustomShape 19"/>
            <p:cNvSpPr/>
            <p:nvPr/>
          </p:nvSpPr>
          <p:spPr>
            <a:xfrm rot="20640000">
              <a:off x="6608880" y="2204640"/>
              <a:ext cx="16704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6" name="CustomShape 20"/>
            <p:cNvSpPr/>
            <p:nvPr/>
          </p:nvSpPr>
          <p:spPr>
            <a:xfrm rot="19642200">
              <a:off x="6629760" y="2287800"/>
              <a:ext cx="167040" cy="1101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27" name="CustomShape 21"/>
          <p:cNvSpPr/>
          <p:nvPr/>
        </p:nvSpPr>
        <p:spPr>
          <a:xfrm>
            <a:off x="7232040" y="2045520"/>
            <a:ext cx="109080" cy="35352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8" name="CustomShape 22"/>
          <p:cNvSpPr/>
          <p:nvPr/>
        </p:nvSpPr>
        <p:spPr>
          <a:xfrm>
            <a:off x="4861440" y="2037240"/>
            <a:ext cx="334440" cy="37044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9" name="CustomShape 23"/>
          <p:cNvSpPr/>
          <p:nvPr/>
        </p:nvSpPr>
        <p:spPr>
          <a:xfrm>
            <a:off x="5430600" y="2045520"/>
            <a:ext cx="351720" cy="35352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30" name="Group 24"/>
          <p:cNvGrpSpPr/>
          <p:nvPr/>
        </p:nvGrpSpPr>
        <p:grpSpPr>
          <a:xfrm>
            <a:off x="4291920" y="2011320"/>
            <a:ext cx="347760" cy="396360"/>
            <a:chOff x="4291920" y="2011320"/>
            <a:chExt cx="347760" cy="396360"/>
          </a:xfrm>
        </p:grpSpPr>
        <p:sp>
          <p:nvSpPr>
            <p:cNvPr id="1631" name="CustomShape 25"/>
            <p:cNvSpPr/>
            <p:nvPr/>
          </p:nvSpPr>
          <p:spPr>
            <a:xfrm>
              <a:off x="4291920" y="2037240"/>
              <a:ext cx="334440" cy="37044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2" name="CustomShape 26"/>
            <p:cNvSpPr/>
            <p:nvPr/>
          </p:nvSpPr>
          <p:spPr>
            <a:xfrm rot="18100800">
              <a:off x="4412880" y="2021760"/>
              <a:ext cx="161280" cy="24336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33" name="CustomShape 27"/>
          <p:cNvSpPr/>
          <p:nvPr/>
        </p:nvSpPr>
        <p:spPr>
          <a:xfrm>
            <a:off x="3734280" y="2057400"/>
            <a:ext cx="299160" cy="32940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4" name="CustomShape 28"/>
          <p:cNvSpPr/>
          <p:nvPr/>
        </p:nvSpPr>
        <p:spPr>
          <a:xfrm>
            <a:off x="7673040" y="2045520"/>
            <a:ext cx="366840" cy="35352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5" name="CustomShape 29"/>
          <p:cNvSpPr/>
          <p:nvPr/>
        </p:nvSpPr>
        <p:spPr>
          <a:xfrm>
            <a:off x="3760560" y="2821320"/>
            <a:ext cx="246600" cy="35352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6" name="CustomShape 30"/>
          <p:cNvSpPr/>
          <p:nvPr/>
        </p:nvSpPr>
        <p:spPr>
          <a:xfrm>
            <a:off x="8210160" y="2045520"/>
            <a:ext cx="353520" cy="3535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7" name="CustomShape 31"/>
          <p:cNvSpPr/>
          <p:nvPr/>
        </p:nvSpPr>
        <p:spPr>
          <a:xfrm>
            <a:off x="4303080" y="2821320"/>
            <a:ext cx="312120" cy="35352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8" name="CustomShape 32"/>
          <p:cNvSpPr/>
          <p:nvPr/>
        </p:nvSpPr>
        <p:spPr>
          <a:xfrm>
            <a:off x="6027840" y="2833200"/>
            <a:ext cx="334080" cy="32760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9" name="CustomShape 33"/>
          <p:cNvSpPr/>
          <p:nvPr/>
        </p:nvSpPr>
        <p:spPr>
          <a:xfrm>
            <a:off x="5440320" y="2858760"/>
            <a:ext cx="331560" cy="27864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0" name="CustomShape 34"/>
          <p:cNvSpPr/>
          <p:nvPr/>
        </p:nvSpPr>
        <p:spPr>
          <a:xfrm>
            <a:off x="4862880" y="2833920"/>
            <a:ext cx="331560" cy="32868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1" name="CustomShape 35"/>
          <p:cNvSpPr/>
          <p:nvPr/>
        </p:nvSpPr>
        <p:spPr>
          <a:xfrm rot="2941800">
            <a:off x="6566760" y="2829600"/>
            <a:ext cx="307800" cy="32796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2" name="CustomShape 36"/>
          <p:cNvSpPr/>
          <p:nvPr/>
        </p:nvSpPr>
        <p:spPr>
          <a:xfrm flipH="1" rot="18924600">
            <a:off x="4970880" y="3531960"/>
            <a:ext cx="108360" cy="42552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3" name="CustomShape 37"/>
          <p:cNvSpPr/>
          <p:nvPr/>
        </p:nvSpPr>
        <p:spPr>
          <a:xfrm>
            <a:off x="8276760" y="2821320"/>
            <a:ext cx="219960" cy="35352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4" name="CustomShape 38"/>
          <p:cNvSpPr/>
          <p:nvPr/>
        </p:nvSpPr>
        <p:spPr>
          <a:xfrm>
            <a:off x="7109640" y="2821320"/>
            <a:ext cx="353520" cy="3535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5" name="CustomShape 39"/>
          <p:cNvSpPr/>
          <p:nvPr/>
        </p:nvSpPr>
        <p:spPr>
          <a:xfrm>
            <a:off x="7679880" y="2821320"/>
            <a:ext cx="353160" cy="35352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6" name="CustomShape 40"/>
          <p:cNvSpPr/>
          <p:nvPr/>
        </p:nvSpPr>
        <p:spPr>
          <a:xfrm rot="10800000">
            <a:off x="9907200" y="9665280"/>
            <a:ext cx="325440" cy="35352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7" name="CustomShape 41"/>
          <p:cNvSpPr/>
          <p:nvPr/>
        </p:nvSpPr>
        <p:spPr>
          <a:xfrm rot="10800000">
            <a:off x="10193040" y="9495360"/>
            <a:ext cx="210960" cy="34740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8" name="CustomShape 42"/>
          <p:cNvSpPr/>
          <p:nvPr/>
        </p:nvSpPr>
        <p:spPr>
          <a:xfrm>
            <a:off x="5437800" y="3655080"/>
            <a:ext cx="337320" cy="18612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9" name="CustomShape 43"/>
          <p:cNvSpPr/>
          <p:nvPr/>
        </p:nvSpPr>
        <p:spPr>
          <a:xfrm>
            <a:off x="8212680" y="3588480"/>
            <a:ext cx="348480" cy="34920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0" name="CustomShape 44"/>
          <p:cNvSpPr/>
          <p:nvPr/>
        </p:nvSpPr>
        <p:spPr>
          <a:xfrm flipH="1" rot="16200000">
            <a:off x="7112160" y="4218840"/>
            <a:ext cx="361440" cy="34020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1" name="CustomShape 45"/>
          <p:cNvSpPr/>
          <p:nvPr/>
        </p:nvSpPr>
        <p:spPr>
          <a:xfrm>
            <a:off x="6060960" y="3614400"/>
            <a:ext cx="268200" cy="26784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2" name="CustomShape 46"/>
          <p:cNvSpPr/>
          <p:nvPr/>
        </p:nvSpPr>
        <p:spPr>
          <a:xfrm>
            <a:off x="7109640" y="3660120"/>
            <a:ext cx="353520" cy="17676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3" name="CustomShape 47"/>
          <p:cNvSpPr/>
          <p:nvPr/>
        </p:nvSpPr>
        <p:spPr>
          <a:xfrm rot="2160000">
            <a:off x="7692120" y="3566160"/>
            <a:ext cx="327240" cy="35352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4" name="CustomShape 48"/>
          <p:cNvSpPr/>
          <p:nvPr/>
        </p:nvSpPr>
        <p:spPr>
          <a:xfrm>
            <a:off x="3738600" y="3571560"/>
            <a:ext cx="290520" cy="35352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5" name="CustomShape 49"/>
          <p:cNvSpPr/>
          <p:nvPr/>
        </p:nvSpPr>
        <p:spPr>
          <a:xfrm>
            <a:off x="4286160" y="4223520"/>
            <a:ext cx="346320" cy="34632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6" name="CustomShape 50"/>
          <p:cNvSpPr/>
          <p:nvPr/>
        </p:nvSpPr>
        <p:spPr>
          <a:xfrm>
            <a:off x="3710520" y="4223520"/>
            <a:ext cx="346320" cy="34632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7" name="CustomShape 51"/>
          <p:cNvSpPr/>
          <p:nvPr/>
        </p:nvSpPr>
        <p:spPr>
          <a:xfrm>
            <a:off x="5433120" y="4223520"/>
            <a:ext cx="346320" cy="3463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8" name="CustomShape 52"/>
          <p:cNvSpPr/>
          <p:nvPr/>
        </p:nvSpPr>
        <p:spPr>
          <a:xfrm>
            <a:off x="4855680" y="4223520"/>
            <a:ext cx="346320" cy="3463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9" name="CustomShape 53"/>
          <p:cNvSpPr/>
          <p:nvPr/>
        </p:nvSpPr>
        <p:spPr>
          <a:xfrm>
            <a:off x="6021000" y="4216680"/>
            <a:ext cx="347760" cy="35352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0" name="CustomShape 54"/>
          <p:cNvSpPr/>
          <p:nvPr/>
        </p:nvSpPr>
        <p:spPr>
          <a:xfrm>
            <a:off x="6557400" y="4241160"/>
            <a:ext cx="325440" cy="32868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1" name="CustomShape 55"/>
          <p:cNvSpPr/>
          <p:nvPr/>
        </p:nvSpPr>
        <p:spPr>
          <a:xfrm>
            <a:off x="8231040" y="4216680"/>
            <a:ext cx="363240" cy="35352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2" name="CustomShape 56"/>
          <p:cNvSpPr/>
          <p:nvPr/>
        </p:nvSpPr>
        <p:spPr>
          <a:xfrm>
            <a:off x="7735320" y="4217400"/>
            <a:ext cx="282960" cy="35856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40" dur="indefinite" restart="never" nodeType="tmRoot">
          <p:childTnLst>
            <p:seq>
              <p:cTn id="6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2627640" y="2555280"/>
            <a:ext cx="38818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Kajian Teori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56" name="Group 2"/>
          <p:cNvGrpSpPr/>
          <p:nvPr/>
        </p:nvGrpSpPr>
        <p:grpSpPr>
          <a:xfrm>
            <a:off x="4251600" y="1462320"/>
            <a:ext cx="642600" cy="642600"/>
            <a:chOff x="4251600" y="1462320"/>
            <a:chExt cx="642600" cy="642600"/>
          </a:xfrm>
        </p:grpSpPr>
        <p:sp>
          <p:nvSpPr>
            <p:cNvPr id="757" name="CustomShape 3"/>
            <p:cNvSpPr/>
            <p:nvPr/>
          </p:nvSpPr>
          <p:spPr>
            <a:xfrm rot="16200000">
              <a:off x="4537080" y="174816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4"/>
            <p:cNvSpPr/>
            <p:nvPr/>
          </p:nvSpPr>
          <p:spPr>
            <a:xfrm rot="16200000">
              <a:off x="4537080" y="117684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CustomShape 5"/>
            <p:cNvSpPr/>
            <p:nvPr/>
          </p:nvSpPr>
          <p:spPr>
            <a:xfrm>
              <a:off x="4251600" y="152532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6"/>
            <p:cNvSpPr/>
            <p:nvPr/>
          </p:nvSpPr>
          <p:spPr>
            <a:xfrm rot="16200000">
              <a:off x="4529520" y="172152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CustomShape 7"/>
            <p:cNvSpPr/>
            <p:nvPr/>
          </p:nvSpPr>
          <p:spPr>
            <a:xfrm rot="16200000">
              <a:off x="4529520" y="153108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2" name="CustomShape 8"/>
            <p:cNvSpPr/>
            <p:nvPr/>
          </p:nvSpPr>
          <p:spPr>
            <a:xfrm>
              <a:off x="4680000" y="164628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3" name="CustomShape 9"/>
            <p:cNvSpPr/>
            <p:nvPr/>
          </p:nvSpPr>
          <p:spPr>
            <a:xfrm>
              <a:off x="4822920" y="152964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CustomShape 10"/>
            <p:cNvSpPr/>
            <p:nvPr/>
          </p:nvSpPr>
          <p:spPr>
            <a:xfrm>
              <a:off x="4407840" y="153360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298" dur="indefinite" restart="never" nodeType="tmRoot">
          <p:childTnLst>
            <p:seq>
              <p:cTn id="299" dur="indefinite" nodeType="mainSeq">
                <p:childTnLst>
                  <p:par>
                    <p:cTn id="300" fill="hold">
                      <p:stCondLst>
                        <p:cond delay="0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06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1000" fill="hold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12" dur="1000"/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Kajian Teori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66" name="Group 2"/>
          <p:cNvGrpSpPr/>
          <p:nvPr/>
        </p:nvGrpSpPr>
        <p:grpSpPr>
          <a:xfrm>
            <a:off x="4140000" y="3304440"/>
            <a:ext cx="1491120" cy="1491120"/>
            <a:chOff x="4140000" y="3304440"/>
            <a:chExt cx="1491120" cy="1491120"/>
          </a:xfrm>
        </p:grpSpPr>
        <p:sp>
          <p:nvSpPr>
            <p:cNvPr id="767" name="CustomShape 3"/>
            <p:cNvSpPr/>
            <p:nvPr/>
          </p:nvSpPr>
          <p:spPr>
            <a:xfrm rot="11700000">
              <a:off x="4276800" y="3440880"/>
              <a:ext cx="1217520" cy="121752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CustomShape 4"/>
            <p:cNvSpPr/>
            <p:nvPr/>
          </p:nvSpPr>
          <p:spPr>
            <a:xfrm>
              <a:off x="4752000" y="387756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69" name="Group 5"/>
          <p:cNvGrpSpPr/>
          <p:nvPr/>
        </p:nvGrpSpPr>
        <p:grpSpPr>
          <a:xfrm>
            <a:off x="3704400" y="1095480"/>
            <a:ext cx="1217520" cy="1217520"/>
            <a:chOff x="3704400" y="1095480"/>
            <a:chExt cx="1217520" cy="1217520"/>
          </a:xfrm>
        </p:grpSpPr>
        <p:sp>
          <p:nvSpPr>
            <p:cNvPr id="770" name="CustomShape 6"/>
            <p:cNvSpPr/>
            <p:nvPr/>
          </p:nvSpPr>
          <p:spPr>
            <a:xfrm>
              <a:off x="3704400" y="1095480"/>
              <a:ext cx="1217520" cy="121752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1" name="CustomShape 7"/>
            <p:cNvSpPr/>
            <p:nvPr/>
          </p:nvSpPr>
          <p:spPr>
            <a:xfrm rot="2700000">
              <a:off x="4186080" y="1531080"/>
              <a:ext cx="237960" cy="431640"/>
            </a:xfrm>
            <a:custGeom>
              <a:avLst/>
              <a:gdLst/>
              <a:ah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72" name="Group 8"/>
          <p:cNvGrpSpPr/>
          <p:nvPr/>
        </p:nvGrpSpPr>
        <p:grpSpPr>
          <a:xfrm>
            <a:off x="4568760" y="2286360"/>
            <a:ext cx="1217520" cy="1217520"/>
            <a:chOff x="4568760" y="2286360"/>
            <a:chExt cx="1217520" cy="1217520"/>
          </a:xfrm>
        </p:grpSpPr>
        <p:sp>
          <p:nvSpPr>
            <p:cNvPr id="773" name="CustomShape 9"/>
            <p:cNvSpPr/>
            <p:nvPr/>
          </p:nvSpPr>
          <p:spPr>
            <a:xfrm>
              <a:off x="4568760" y="2286360"/>
              <a:ext cx="1217520" cy="121752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4" name="CustomShape 10"/>
            <p:cNvSpPr/>
            <p:nvPr/>
          </p:nvSpPr>
          <p:spPr>
            <a:xfrm rot="16200000">
              <a:off x="4998240" y="2724120"/>
              <a:ext cx="348120" cy="377640"/>
            </a:xfrm>
            <a:custGeom>
              <a:avLst/>
              <a:gdLst/>
              <a:ah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75" name="Group 11"/>
          <p:cNvGrpSpPr/>
          <p:nvPr/>
        </p:nvGrpSpPr>
        <p:grpSpPr>
          <a:xfrm>
            <a:off x="3297240" y="2087640"/>
            <a:ext cx="1491120" cy="1491120"/>
            <a:chOff x="3297240" y="2087640"/>
            <a:chExt cx="1491120" cy="1491120"/>
          </a:xfrm>
        </p:grpSpPr>
        <p:sp>
          <p:nvSpPr>
            <p:cNvPr id="776" name="CustomShape 12"/>
            <p:cNvSpPr/>
            <p:nvPr/>
          </p:nvSpPr>
          <p:spPr>
            <a:xfrm rot="11700000">
              <a:off x="3434040" y="2224080"/>
              <a:ext cx="1217520" cy="121752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7" name="CustomShape 13"/>
            <p:cNvSpPr/>
            <p:nvPr/>
          </p:nvSpPr>
          <p:spPr>
            <a:xfrm>
              <a:off x="3852000" y="2700000"/>
              <a:ext cx="353520" cy="356400"/>
            </a:xfrm>
            <a:custGeom>
              <a:avLst/>
              <a:gdLst/>
              <a:ah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8" name="CustomShape 14"/>
          <p:cNvSpPr/>
          <p:nvPr/>
        </p:nvSpPr>
        <p:spPr>
          <a:xfrm>
            <a:off x="-72000" y="2652840"/>
            <a:ext cx="335916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Telepon seluler dengan mikroprosesor,</a:t>
            </a:r>
            <a:endParaRPr b="0" lang="id-ID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memori, layar, dan modem bawaan;</a:t>
            </a:r>
            <a:endParaRPr b="0" lang="id-ID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komputer pribadi genggam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79" name="CustomShape 15"/>
          <p:cNvSpPr/>
          <p:nvPr/>
        </p:nvSpPr>
        <p:spPr>
          <a:xfrm>
            <a:off x="360000" y="2363760"/>
            <a:ext cx="29271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Smartphone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80" name="CustomShape 16"/>
          <p:cNvSpPr/>
          <p:nvPr/>
        </p:nvSpPr>
        <p:spPr>
          <a:xfrm>
            <a:off x="756000" y="3834360"/>
            <a:ext cx="33775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Ilmu tentang logika, mengenai bentuk,</a:t>
            </a:r>
            <a:endParaRPr b="0" lang="id-ID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susunan, besaran, dan konsep-konsep</a:t>
            </a:r>
            <a:endParaRPr b="0" lang="id-ID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yang berhubungan satu sama lain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1" name="CustomShape 17"/>
          <p:cNvSpPr/>
          <p:nvPr/>
        </p:nvSpPr>
        <p:spPr>
          <a:xfrm>
            <a:off x="1152000" y="3545280"/>
            <a:ext cx="298152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Matematika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82" name="CustomShape 18"/>
          <p:cNvSpPr/>
          <p:nvPr/>
        </p:nvSpPr>
        <p:spPr>
          <a:xfrm>
            <a:off x="5180760" y="1436040"/>
            <a:ext cx="317052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Perangkat lunak yang memfasilitasi</a:t>
            </a:r>
            <a:endParaRPr b="0" lang="id-ID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pengguna komputer untuk bekerja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3" name="CustomShape 19"/>
          <p:cNvSpPr/>
          <p:nvPr/>
        </p:nvSpPr>
        <p:spPr>
          <a:xfrm>
            <a:off x="5180760" y="1146960"/>
            <a:ext cx="253296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Aplikasi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84" name="CustomShape 20"/>
          <p:cNvSpPr/>
          <p:nvPr/>
        </p:nvSpPr>
        <p:spPr>
          <a:xfrm>
            <a:off x="5940000" y="2617560"/>
            <a:ext cx="313164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Usaha memperoleh perubahan</a:t>
            </a:r>
            <a:endParaRPr b="0" lang="id-ID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tingkah laku yang baru keseluruhan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5" name="CustomShape 21"/>
          <p:cNvSpPr/>
          <p:nvPr/>
        </p:nvSpPr>
        <p:spPr>
          <a:xfrm>
            <a:off x="5940000" y="2328480"/>
            <a:ext cx="31298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Belajar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786" name="Group 22"/>
          <p:cNvGrpSpPr/>
          <p:nvPr/>
        </p:nvGrpSpPr>
        <p:grpSpPr>
          <a:xfrm>
            <a:off x="5396760" y="3510360"/>
            <a:ext cx="1217520" cy="1217520"/>
            <a:chOff x="5396760" y="3510360"/>
            <a:chExt cx="1217520" cy="1217520"/>
          </a:xfrm>
        </p:grpSpPr>
        <p:sp>
          <p:nvSpPr>
            <p:cNvPr id="787" name="CustomShape 23"/>
            <p:cNvSpPr/>
            <p:nvPr/>
          </p:nvSpPr>
          <p:spPr>
            <a:xfrm>
              <a:off x="5396760" y="3510360"/>
              <a:ext cx="1217520" cy="1217520"/>
            </a:xfrm>
            <a:prstGeom prst="blockArc">
              <a:avLst>
                <a:gd name="adj1" fmla="val 10800000"/>
                <a:gd name="adj2" fmla="val 5426329"/>
                <a:gd name="adj3" fmla="val 64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8" name="CustomShape 24"/>
            <p:cNvSpPr/>
            <p:nvPr/>
          </p:nvSpPr>
          <p:spPr>
            <a:xfrm rot="16200000">
              <a:off x="5826240" y="3948120"/>
              <a:ext cx="348120" cy="377640"/>
            </a:xfrm>
            <a:custGeom>
              <a:avLst/>
              <a:gdLst/>
              <a:ah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9" name="CustomShape 25"/>
          <p:cNvSpPr/>
          <p:nvPr/>
        </p:nvSpPr>
        <p:spPr>
          <a:xfrm>
            <a:off x="6805440" y="3939480"/>
            <a:ext cx="2337840" cy="9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Kurikulum yang diterapkan</a:t>
            </a:r>
            <a:endParaRPr b="0" lang="id-ID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pemerintah menggantikan</a:t>
            </a:r>
            <a:endParaRPr b="0" lang="id-ID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Kurikulum-2006 (KTSP)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90" name="CustomShape 26"/>
          <p:cNvSpPr/>
          <p:nvPr/>
        </p:nvSpPr>
        <p:spPr>
          <a:xfrm>
            <a:off x="6805440" y="3650400"/>
            <a:ext cx="23378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Kurikulum 2013</a:t>
            </a:r>
            <a:endParaRPr b="0" lang="id-ID" sz="1600" spc="-1" strike="noStrike">
              <a:latin typeface="Arial"/>
            </a:endParaRPr>
          </a:p>
        </p:txBody>
      </p:sp>
    </p:spTree>
  </p:cSld>
  <p:transition>
    <p:pull dir="l"/>
  </p:transition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1" dur="9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00"/>
                            </p:stCondLst>
                            <p:childTnLst>
                              <p:par>
                                <p:cTn id="32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26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000"/>
                            </p:stCondLst>
                            <p:childTnLst>
                              <p:par>
                                <p:cTn id="32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0" dur="500"/>
                                        <p:tgtEl>
                                          <p:spTgt spid="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3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4" dur="500"/>
                                        <p:tgtEl>
                                          <p:spTgt spid="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0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9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2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6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2000"/>
                            </p:stCondLst>
                            <p:childTnLst>
                              <p:par>
                                <p:cTn id="34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0" dur="500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3000"/>
                            </p:stCondLst>
                            <p:childTnLst>
                              <p:par>
                                <p:cTn id="35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4" dur="500"/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4000"/>
                            </p:stCondLst>
                            <p:childTnLst>
                              <p:par>
                                <p:cTn id="35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8" dur="500"/>
                                        <p:tgtEl>
                                          <p:spTgt spid="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4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9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00"/>
                            </p:stCondLst>
                            <p:childTnLst>
                              <p:par>
                                <p:cTn id="36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2000"/>
                            </p:stCondLst>
                            <p:childTnLst>
                              <p:par>
                                <p:cTn id="37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4" dur="500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3000"/>
                            </p:stCondLst>
                            <p:childTnLst>
                              <p:par>
                                <p:cTn id="37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8" dur="500"/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3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4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9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8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0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000"/>
                            </p:stCondLst>
                            <p:childTnLst>
                              <p:par>
                                <p:cTn id="39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4" dur="500"/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3000"/>
                            </p:stCondLst>
                            <p:childTnLst>
                              <p:par>
                                <p:cTn id="39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8" dur="500"/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2" dur="500"/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8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9" dur="9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000"/>
                            </p:stCondLst>
                            <p:childTnLst>
                              <p:par>
                                <p:cTn id="412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4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000"/>
                            </p:stCondLst>
                            <p:childTnLst>
                              <p:par>
                                <p:cTn id="416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8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3000"/>
                            </p:stCondLst>
                            <p:childTnLst>
                              <p:par>
                                <p:cTn id="420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2" dur="500"/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4000"/>
                            </p:stCondLst>
                            <p:childTnLst>
                              <p:par>
                                <p:cTn id="424" nodeType="after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6" dur="500"/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2339640" y="2555280"/>
            <a:ext cx="435420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Bab III</a:t>
            </a:r>
            <a:endParaRPr b="0" lang="id-ID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grpSp>
        <p:nvGrpSpPr>
          <p:cNvPr id="792" name="Group 2"/>
          <p:cNvGrpSpPr/>
          <p:nvPr/>
        </p:nvGrpSpPr>
        <p:grpSpPr>
          <a:xfrm>
            <a:off x="4251600" y="1462320"/>
            <a:ext cx="642600" cy="642600"/>
            <a:chOff x="4251600" y="1462320"/>
            <a:chExt cx="642600" cy="642600"/>
          </a:xfrm>
        </p:grpSpPr>
        <p:sp>
          <p:nvSpPr>
            <p:cNvPr id="793" name="CustomShape 3"/>
            <p:cNvSpPr/>
            <p:nvPr/>
          </p:nvSpPr>
          <p:spPr>
            <a:xfrm rot="16200000">
              <a:off x="4537080" y="174816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4" name="CustomShape 4"/>
            <p:cNvSpPr/>
            <p:nvPr/>
          </p:nvSpPr>
          <p:spPr>
            <a:xfrm rot="16200000">
              <a:off x="4537080" y="1176840"/>
              <a:ext cx="71280" cy="64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5" name="CustomShape 5"/>
            <p:cNvSpPr/>
            <p:nvPr/>
          </p:nvSpPr>
          <p:spPr>
            <a:xfrm>
              <a:off x="4251600" y="152532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6" name="CustomShape 6"/>
            <p:cNvSpPr/>
            <p:nvPr/>
          </p:nvSpPr>
          <p:spPr>
            <a:xfrm rot="16200000">
              <a:off x="4529520" y="172152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7" name="CustomShape 7"/>
            <p:cNvSpPr/>
            <p:nvPr/>
          </p:nvSpPr>
          <p:spPr>
            <a:xfrm rot="16200000">
              <a:off x="4529520" y="1531080"/>
              <a:ext cx="71280" cy="314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8" name="CustomShape 8"/>
            <p:cNvSpPr/>
            <p:nvPr/>
          </p:nvSpPr>
          <p:spPr>
            <a:xfrm>
              <a:off x="4680000" y="164628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9" name="CustomShape 9"/>
            <p:cNvSpPr/>
            <p:nvPr/>
          </p:nvSpPr>
          <p:spPr>
            <a:xfrm>
              <a:off x="4822920" y="1529640"/>
              <a:ext cx="71280" cy="50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0" name="CustomShape 10"/>
            <p:cNvSpPr/>
            <p:nvPr/>
          </p:nvSpPr>
          <p:spPr>
            <a:xfrm>
              <a:off x="4407840" y="1533600"/>
              <a:ext cx="71280" cy="37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med">
    <p:checker dir="vert"/>
  </p:transition>
  <p:timing>
    <p:tnLst>
      <p:par>
        <p:cTn id="427" dur="indefinite" restart="never" nodeType="tmRoot">
          <p:childTnLst>
            <p:seq>
              <p:cTn id="428" dur="indefinite" nodeType="mainSeq"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35" dur="10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00"/>
                            </p:stCondLst>
                            <p:childTnLst>
                              <p:par>
                                <p:cTn id="437" nodeType="after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1000" fill="hold"/>
                                        <p:tgtEl>
                                          <p:spTgt spid="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1" dur="1000"/>
                                        <p:tgtEl>
                                          <p:spTgt spid="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1008000" y="98244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79a9d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Jenis Penelitian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03" name="Group 3"/>
          <p:cNvGrpSpPr/>
          <p:nvPr/>
        </p:nvGrpSpPr>
        <p:grpSpPr>
          <a:xfrm>
            <a:off x="504000" y="864000"/>
            <a:ext cx="837000" cy="837000"/>
            <a:chOff x="504000" y="864000"/>
            <a:chExt cx="837000" cy="837000"/>
          </a:xfrm>
        </p:grpSpPr>
        <p:sp>
          <p:nvSpPr>
            <p:cNvPr id="804" name="CustomShape 4"/>
            <p:cNvSpPr/>
            <p:nvPr/>
          </p:nvSpPr>
          <p:spPr>
            <a:xfrm>
              <a:off x="504000" y="864000"/>
              <a:ext cx="837000" cy="837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5" name="CustomShape 5"/>
            <p:cNvSpPr/>
            <p:nvPr/>
          </p:nvSpPr>
          <p:spPr>
            <a:xfrm>
              <a:off x="777600" y="1127160"/>
              <a:ext cx="316080" cy="295560"/>
            </a:xfrm>
            <a:custGeom>
              <a:avLst/>
              <a:gdLst/>
              <a:ahLst/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06" name="Group 6"/>
          <p:cNvGrpSpPr/>
          <p:nvPr/>
        </p:nvGrpSpPr>
        <p:grpSpPr>
          <a:xfrm>
            <a:off x="936000" y="1728000"/>
            <a:ext cx="6406560" cy="2878560"/>
            <a:chOff x="936000" y="1728000"/>
            <a:chExt cx="6406560" cy="2878560"/>
          </a:xfrm>
        </p:grpSpPr>
        <p:sp>
          <p:nvSpPr>
            <p:cNvPr id="807" name="CustomShape 7"/>
            <p:cNvSpPr/>
            <p:nvPr/>
          </p:nvSpPr>
          <p:spPr>
            <a:xfrm>
              <a:off x="936000" y="1728000"/>
              <a:ext cx="6406560" cy="2878560"/>
            </a:xfrm>
            <a:custGeom>
              <a:avLst/>
              <a:gdLst/>
              <a:ahLst/>
              <a:rect l="l" t="t" r="r" b="b"/>
              <a:pathLst>
                <a:path w="17802" h="8002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7696"/>
                  </a:lnTo>
                  <a:cubicBezTo>
                    <a:pt x="0" y="7848"/>
                    <a:pt x="152" y="8001"/>
                    <a:pt x="304" y="8001"/>
                  </a:cubicBezTo>
                  <a:lnTo>
                    <a:pt x="17496" y="8001"/>
                  </a:lnTo>
                  <a:cubicBezTo>
                    <a:pt x="17648" y="8001"/>
                    <a:pt x="17801" y="7848"/>
                    <a:pt x="17801" y="7696"/>
                  </a:cubicBezTo>
                  <a:lnTo>
                    <a:pt x="17801" y="304"/>
                  </a:lnTo>
                  <a:cubicBezTo>
                    <a:pt x="17801" y="152"/>
                    <a:pt x="17648" y="0"/>
                    <a:pt x="17496" y="0"/>
                  </a:cubicBezTo>
                  <a:lnTo>
                    <a:pt x="304" y="0"/>
                  </a:lnTo>
                </a:path>
              </a:pathLst>
            </a:custGeom>
            <a:solidFill>
              <a:srgbClr val="179a9d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Masalah 1: Eksperimen kuantitatif, desain eksperimen</a:t>
              </a: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quasi-experiment</a:t>
              </a: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, </a:t>
              </a:r>
              <a:r>
                <a:rPr b="0" i="1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pretest-posttest control group design</a:t>
              </a: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Masalah 2: Survei kuantitatif (dengan kuesioner)</a:t>
              </a:r>
              <a:endParaRPr b="0" lang="id-ID" sz="1800" spc="-1" strike="noStrike">
                <a:latin typeface="Arial"/>
              </a:endParaRPr>
            </a:p>
          </p:txBody>
        </p:sp>
        <p:graphicFrame>
          <p:nvGraphicFramePr>
            <p:cNvPr id="808" name="Table 8"/>
            <p:cNvGraphicFramePr/>
            <p:nvPr/>
          </p:nvGraphicFramePr>
          <p:xfrm>
            <a:off x="1672560" y="2657160"/>
            <a:ext cx="5150880" cy="1048320"/>
          </p:xfrm>
          <a:graphic>
            <a:graphicData uri="http://schemas.openxmlformats.org/drawingml/2006/table">
              <a:tbl>
                <a:tblPr/>
                <a:tblGrid>
                  <a:gridCol w="1537200"/>
                  <a:gridCol w="1135080"/>
                  <a:gridCol w="1213560"/>
                  <a:gridCol w="1265400"/>
                </a:tblGrid>
                <a:tr h="34992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Kelompok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Pre-test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Perlakuan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Post-test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198a8a"/>
                      </a:solidFill>
                    </a:tcPr>
                  </a:tc>
                </a:tr>
                <a:tr h="34992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Eksperimen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X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33a3a3"/>
                      </a:solidFill>
                    </a:tcPr>
                  </a:tc>
                </a:tr>
                <a:tr h="348480"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Kontrol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  <a:tc>
                    <a:txBody>
                      <a:bodyPr lIns="90000" rIns="90000"/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id-ID" sz="1800" spc="-1" strike="noStrike">
                            <a:solidFill>
                              <a:srgbClr val="ffffff"/>
                            </a:solidFill>
                            <a:latin typeface="Arial"/>
                          </a:rPr>
                          <a:t>O</a:t>
                        </a:r>
                        <a:endParaRPr b="0" lang="id-ID" sz="1800" spc="-1" strike="noStrike">
                          <a:latin typeface="Arial"/>
                        </a:endParaRPr>
                      </a:p>
                    </a:txBody>
                    <a:tcPr marL="90000" marR="90000">
                      <a:lnL w="720">
                        <a:solidFill>
                          <a:srgbClr val="000000"/>
                        </a:solidFill>
                      </a:lnL>
                      <a:lnR w="720">
                        <a:solidFill>
                          <a:srgbClr val="000000"/>
                        </a:solidFill>
                      </a:lnR>
                      <a:lnT w="720">
                        <a:solidFill>
                          <a:srgbClr val="000000"/>
                        </a:solidFill>
                      </a:lnT>
                      <a:lnB w="720">
                        <a:solidFill>
                          <a:srgbClr val="000000"/>
                        </a:solidFill>
                      </a:lnB>
                      <a:solidFill>
                        <a:srgbClr val="47b8b8"/>
                      </a:solidFill>
                    </a:tcPr>
                  </a:tc>
                </a:tr>
              </a:tbl>
            </a:graphicData>
          </a:graphic>
        </p:graphicFrame>
      </p:grpSp>
    </p:spTree>
  </p:cSld>
  <p:transition>
    <p:pull dir="l"/>
  </p:transition>
  <p:timing>
    <p:tnLst>
      <p:par>
        <p:cTn id="442" dur="indefinite" restart="never" nodeType="tmRoot">
          <p:childTnLst>
            <p:seq>
              <p:cTn id="443" dur="indefinite" nodeType="mainSeq">
                <p:childTnLst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8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9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0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000"/>
                            </p:stCondLst>
                            <p:childTnLst>
                              <p:par>
                                <p:cTn id="452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4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800"/>
                            </p:stCondLst>
                            <p:childTnLst>
                              <p:par>
                                <p:cTn id="456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58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0" y="123480"/>
            <a:ext cx="913752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Metode 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10" name="CustomShape 2"/>
          <p:cNvSpPr/>
          <p:nvPr/>
        </p:nvSpPr>
        <p:spPr>
          <a:xfrm>
            <a:off x="1008000" y="982440"/>
            <a:ext cx="6334560" cy="574560"/>
          </a:xfrm>
          <a:custGeom>
            <a:avLst/>
            <a:gdLst/>
            <a:ahLst/>
            <a:rect l="l" t="t" r="r" b="b"/>
            <a:pathLst>
              <a:path w="17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17334" y="1600"/>
                </a:lnTo>
                <a:cubicBezTo>
                  <a:pt x="17467" y="1600"/>
                  <a:pt x="17601" y="1467"/>
                  <a:pt x="17601" y="1334"/>
                </a:cubicBezTo>
                <a:lnTo>
                  <a:pt x="17601" y="266"/>
                </a:lnTo>
                <a:cubicBezTo>
                  <a:pt x="17601" y="133"/>
                  <a:pt x="17467" y="0"/>
                  <a:pt x="17334" y="0"/>
                </a:cubicBezTo>
                <a:lnTo>
                  <a:pt x="266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Waktu dan Tempat Penelitian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11" name="Group 3"/>
          <p:cNvGrpSpPr/>
          <p:nvPr/>
        </p:nvGrpSpPr>
        <p:grpSpPr>
          <a:xfrm>
            <a:off x="492840" y="852840"/>
            <a:ext cx="837720" cy="837720"/>
            <a:chOff x="492840" y="852840"/>
            <a:chExt cx="837720" cy="837720"/>
          </a:xfrm>
        </p:grpSpPr>
        <p:sp>
          <p:nvSpPr>
            <p:cNvPr id="812" name="CustomShape 4"/>
            <p:cNvSpPr/>
            <p:nvPr/>
          </p:nvSpPr>
          <p:spPr>
            <a:xfrm>
              <a:off x="492840" y="852840"/>
              <a:ext cx="837720" cy="837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813" name="Group 5"/>
            <p:cNvGrpSpPr/>
            <p:nvPr/>
          </p:nvGrpSpPr>
          <p:grpSpPr>
            <a:xfrm>
              <a:off x="612720" y="1017360"/>
              <a:ext cx="537840" cy="478440"/>
              <a:chOff x="612720" y="1017360"/>
              <a:chExt cx="537840" cy="478440"/>
            </a:xfrm>
          </p:grpSpPr>
          <p:sp>
            <p:nvSpPr>
              <p:cNvPr id="814" name="CustomShape 6"/>
              <p:cNvSpPr/>
              <p:nvPr/>
            </p:nvSpPr>
            <p:spPr>
              <a:xfrm rot="2160000">
                <a:off x="685080" y="1079640"/>
                <a:ext cx="327240" cy="353520"/>
              </a:xfrm>
              <a:custGeom>
                <a:avLst/>
                <a:gdLst/>
                <a:ahLst/>
                <a:rect l="l" t="t" r="r" b="b"/>
                <a:pathLst>
                  <a:path w="2735240" h="2951283">
                    <a:moveTo>
                      <a:pt x="945240" y="943134"/>
                    </a:moveTo>
                    <a:cubicBezTo>
                      <a:pt x="504657" y="1263236"/>
                      <a:pt x="406988" y="1879894"/>
                      <a:pt x="727090" y="2320477"/>
                    </a:cubicBezTo>
                    <a:cubicBezTo>
                      <a:pt x="1047193" y="2761060"/>
                      <a:pt x="1663850" y="2858729"/>
                      <a:pt x="2104434" y="2538627"/>
                    </a:cubicBezTo>
                    <a:cubicBezTo>
                      <a:pt x="2545017" y="2218524"/>
                      <a:pt x="2642686" y="1601867"/>
                      <a:pt x="2322584" y="1161283"/>
                    </a:cubicBezTo>
                    <a:cubicBezTo>
                      <a:pt x="2003839" y="722570"/>
                      <a:pt x="1391052" y="623866"/>
                      <a:pt x="951049" y="939346"/>
                    </a:cubicBezTo>
                    <a:lnTo>
                      <a:pt x="1557721" y="1618250"/>
                    </a:lnTo>
                    <a:cubicBezTo>
                      <a:pt x="1596798" y="1621348"/>
                      <a:pt x="1633874" y="1641400"/>
                      <a:pt x="1658719" y="1675596"/>
                    </a:cubicBezTo>
                    <a:cubicBezTo>
                      <a:pt x="1705470" y="1739944"/>
                      <a:pt x="1691206" y="1830007"/>
                      <a:pt x="1626858" y="1876758"/>
                    </a:cubicBezTo>
                    <a:cubicBezTo>
                      <a:pt x="1562511" y="1923509"/>
                      <a:pt x="1472448" y="1909245"/>
                      <a:pt x="1425696" y="1844897"/>
                    </a:cubicBezTo>
                    <a:cubicBezTo>
                      <a:pt x="1398776" y="1807844"/>
                      <a:pt x="1392087" y="1762265"/>
                      <a:pt x="1405709" y="1721944"/>
                    </a:cubicBezTo>
                    <a:lnTo>
                      <a:pt x="950242" y="939871"/>
                    </a:lnTo>
                    <a:cubicBezTo>
                      <a:pt x="948462" y="940800"/>
                      <a:pt x="946850" y="941964"/>
                      <a:pt x="945240" y="943134"/>
                    </a:cubicBezTo>
                    <a:close/>
                    <a:moveTo>
                      <a:pt x="390013" y="178929"/>
                    </a:moveTo>
                    <a:cubicBezTo>
                      <a:pt x="223423" y="299964"/>
                      <a:pt x="186493" y="533130"/>
                      <a:pt x="307528" y="699721"/>
                    </a:cubicBezTo>
                    <a:cubicBezTo>
                      <a:pt x="392822" y="817118"/>
                      <a:pt x="533802" y="870124"/>
                      <a:pt x="667672" y="847235"/>
                    </a:cubicBezTo>
                    <a:lnTo>
                      <a:pt x="556452" y="694153"/>
                    </a:lnTo>
                    <a:lnTo>
                      <a:pt x="528500" y="714461"/>
                    </a:lnTo>
                    <a:cubicBezTo>
                      <a:pt x="498835" y="736014"/>
                      <a:pt x="457314" y="729437"/>
                      <a:pt x="435761" y="699772"/>
                    </a:cubicBezTo>
                    <a:lnTo>
                      <a:pt x="341779" y="570418"/>
                    </a:lnTo>
                    <a:cubicBezTo>
                      <a:pt x="320226" y="540753"/>
                      <a:pt x="326803" y="499231"/>
                      <a:pt x="356468" y="477679"/>
                    </a:cubicBezTo>
                    <a:lnTo>
                      <a:pt x="684509" y="239343"/>
                    </a:lnTo>
                    <a:cubicBezTo>
                      <a:pt x="714174" y="217790"/>
                      <a:pt x="755695" y="224366"/>
                      <a:pt x="777248" y="254031"/>
                    </a:cubicBezTo>
                    <a:lnTo>
                      <a:pt x="871230" y="383386"/>
                    </a:lnTo>
                    <a:cubicBezTo>
                      <a:pt x="892782" y="413051"/>
                      <a:pt x="886206" y="454572"/>
                      <a:pt x="856541" y="476125"/>
                    </a:cubicBezTo>
                    <a:lnTo>
                      <a:pt x="828590" y="496433"/>
                    </a:lnTo>
                    <a:lnTo>
                      <a:pt x="939810" y="649514"/>
                    </a:lnTo>
                    <a:cubicBezTo>
                      <a:pt x="1002947" y="529270"/>
                      <a:pt x="996100" y="378811"/>
                      <a:pt x="910806" y="261414"/>
                    </a:cubicBezTo>
                    <a:cubicBezTo>
                      <a:pt x="789771" y="94824"/>
                      <a:pt x="556604" y="57894"/>
                      <a:pt x="390013" y="178929"/>
                    </a:cubicBezTo>
                    <a:close/>
                    <a:moveTo>
                      <a:pt x="326716" y="91807"/>
                    </a:moveTo>
                    <a:cubicBezTo>
                      <a:pt x="541423" y="-64186"/>
                      <a:pt x="841934" y="-16590"/>
                      <a:pt x="997927" y="198117"/>
                    </a:cubicBezTo>
                    <a:cubicBezTo>
                      <a:pt x="1090326" y="325293"/>
                      <a:pt x="1111296" y="482575"/>
                      <a:pt x="1067359" y="621566"/>
                    </a:cubicBezTo>
                    <a:cubicBezTo>
                      <a:pt x="1125087" y="596400"/>
                      <a:pt x="1184605" y="577365"/>
                      <a:pt x="1244892" y="563339"/>
                    </a:cubicBezTo>
                    <a:lnTo>
                      <a:pt x="1244892" y="425809"/>
                    </a:lnTo>
                    <a:lnTo>
                      <a:pt x="1238396" y="425809"/>
                    </a:lnTo>
                    <a:cubicBezTo>
                      <a:pt x="1203300" y="425809"/>
                      <a:pt x="1174849" y="397358"/>
                      <a:pt x="1174849" y="362262"/>
                    </a:cubicBezTo>
                    <a:lnTo>
                      <a:pt x="1174849" y="209229"/>
                    </a:lnTo>
                    <a:cubicBezTo>
                      <a:pt x="1174849" y="191681"/>
                      <a:pt x="1181962" y="175794"/>
                      <a:pt x="1193462" y="164294"/>
                    </a:cubicBezTo>
                    <a:cubicBezTo>
                      <a:pt x="1204961" y="152795"/>
                      <a:pt x="1220848" y="145682"/>
                      <a:pt x="1238396" y="145682"/>
                    </a:cubicBezTo>
                    <a:lnTo>
                      <a:pt x="1484804" y="145682"/>
                    </a:lnTo>
                    <a:cubicBezTo>
                      <a:pt x="1519900" y="145682"/>
                      <a:pt x="1548351" y="174133"/>
                      <a:pt x="1548351" y="209229"/>
                    </a:cubicBezTo>
                    <a:lnTo>
                      <a:pt x="1548351" y="362262"/>
                    </a:lnTo>
                    <a:cubicBezTo>
                      <a:pt x="1548351" y="397358"/>
                      <a:pt x="1519900" y="425809"/>
                      <a:pt x="1484804" y="425809"/>
                    </a:cubicBezTo>
                    <a:lnTo>
                      <a:pt x="1478305" y="425809"/>
                    </a:lnTo>
                    <a:lnTo>
                      <a:pt x="1478305" y="531522"/>
                    </a:lnTo>
                    <a:cubicBezTo>
                      <a:pt x="1867969" y="516696"/>
                      <a:pt x="2257580" y="690299"/>
                      <a:pt x="2504004" y="1029474"/>
                    </a:cubicBezTo>
                    <a:cubicBezTo>
                      <a:pt x="2896903" y="1570253"/>
                      <a:pt x="2777023" y="2327148"/>
                      <a:pt x="2236244" y="2720047"/>
                    </a:cubicBezTo>
                    <a:cubicBezTo>
                      <a:pt x="1695464" y="3112946"/>
                      <a:pt x="938569" y="2993066"/>
                      <a:pt x="545670" y="2452287"/>
                    </a:cubicBezTo>
                    <a:cubicBezTo>
                      <a:pt x="302842" y="2118063"/>
                      <a:pt x="255883" y="1701289"/>
                      <a:pt x="383624" y="1339097"/>
                    </a:cubicBezTo>
                    <a:lnTo>
                      <a:pt x="271337" y="1301981"/>
                    </a:lnTo>
                    <a:lnTo>
                      <a:pt x="269200" y="1308446"/>
                    </a:lnTo>
                    <a:cubicBezTo>
                      <a:pt x="258184" y="1341768"/>
                      <a:pt x="222242" y="1359852"/>
                      <a:pt x="188919" y="1348836"/>
                    </a:cubicBezTo>
                    <a:lnTo>
                      <a:pt x="43619" y="1300805"/>
                    </a:lnTo>
                    <a:cubicBezTo>
                      <a:pt x="10297" y="1289790"/>
                      <a:pt x="-7787" y="1253847"/>
                      <a:pt x="3228" y="1220525"/>
                    </a:cubicBezTo>
                    <a:lnTo>
                      <a:pt x="80565" y="986568"/>
                    </a:lnTo>
                    <a:cubicBezTo>
                      <a:pt x="86073" y="969906"/>
                      <a:pt x="97812" y="957056"/>
                      <a:pt x="112340" y="949746"/>
                    </a:cubicBezTo>
                    <a:cubicBezTo>
                      <a:pt x="126869" y="942436"/>
                      <a:pt x="144185" y="940669"/>
                      <a:pt x="160847" y="946177"/>
                    </a:cubicBezTo>
                    <a:lnTo>
                      <a:pt x="306147" y="994208"/>
                    </a:lnTo>
                    <a:cubicBezTo>
                      <a:pt x="339468" y="1005223"/>
                      <a:pt x="357552" y="1041166"/>
                      <a:pt x="346537" y="1074488"/>
                    </a:cubicBezTo>
                    <a:lnTo>
                      <a:pt x="344596" y="1080361"/>
                    </a:lnTo>
                    <a:lnTo>
                      <a:pt x="482601" y="1125980"/>
                    </a:lnTo>
                    <a:cubicBezTo>
                      <a:pt x="516519" y="1067404"/>
                      <a:pt x="556040" y="1011588"/>
                      <a:pt x="601675" y="959905"/>
                    </a:cubicBezTo>
                    <a:cubicBezTo>
                      <a:pt x="455910" y="958740"/>
                      <a:pt x="312806" y="890195"/>
                      <a:pt x="220407" y="763018"/>
                    </a:cubicBezTo>
                    <a:cubicBezTo>
                      <a:pt x="64413" y="548311"/>
                      <a:pt x="112009" y="247801"/>
                      <a:pt x="326716" y="918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15" name="CustomShape 7"/>
              <p:cNvSpPr/>
              <p:nvPr/>
            </p:nvSpPr>
            <p:spPr>
              <a:xfrm>
                <a:off x="867600" y="1126440"/>
                <a:ext cx="282960" cy="358560"/>
              </a:xfrm>
              <a:custGeom>
                <a:avLst/>
                <a:gdLst/>
                <a:ahLst/>
                <a:rect l="l" t="t" r="r" b="b"/>
                <a:pathLst>
                  <a:path w="2548531" h="3213371">
                    <a:moveTo>
                      <a:pt x="792000" y="2498954"/>
                    </a:moveTo>
                    <a:lnTo>
                      <a:pt x="792000" y="2641726"/>
                    </a:lnTo>
                    <a:cubicBezTo>
                      <a:pt x="463357" y="2661706"/>
                      <a:pt x="216000" y="2748872"/>
                      <a:pt x="216000" y="2853371"/>
                    </a:cubicBezTo>
                    <a:cubicBezTo>
                      <a:pt x="216000" y="2972665"/>
                      <a:pt x="538355" y="3069371"/>
                      <a:pt x="936000" y="3069371"/>
                    </a:cubicBezTo>
                    <a:cubicBezTo>
                      <a:pt x="1333645" y="3069371"/>
                      <a:pt x="1656000" y="2972665"/>
                      <a:pt x="1656000" y="2853371"/>
                    </a:cubicBezTo>
                    <a:cubicBezTo>
                      <a:pt x="1656000" y="2748872"/>
                      <a:pt x="1408644" y="2661706"/>
                      <a:pt x="1080000" y="2641726"/>
                    </a:cubicBezTo>
                    <a:lnTo>
                      <a:pt x="1080000" y="2498954"/>
                    </a:lnTo>
                    <a:cubicBezTo>
                      <a:pt x="1528614" y="2524263"/>
                      <a:pt x="1872000" y="2673393"/>
                      <a:pt x="1872000" y="2853371"/>
                    </a:cubicBezTo>
                    <a:cubicBezTo>
                      <a:pt x="1872000" y="3052194"/>
                      <a:pt x="1452939" y="3213371"/>
                      <a:pt x="936000" y="3213371"/>
                    </a:cubicBezTo>
                    <a:cubicBezTo>
                      <a:pt x="419061" y="3213371"/>
                      <a:pt x="0" y="3052194"/>
                      <a:pt x="0" y="2853371"/>
                    </a:cubicBezTo>
                    <a:cubicBezTo>
                      <a:pt x="0" y="2673393"/>
                      <a:pt x="343386" y="2524263"/>
                      <a:pt x="792000" y="2498954"/>
                    </a:cubicBezTo>
                    <a:close/>
                    <a:moveTo>
                      <a:pt x="2190403" y="180020"/>
                    </a:moveTo>
                    <a:cubicBezTo>
                      <a:pt x="2388233" y="180020"/>
                      <a:pt x="2548531" y="236495"/>
                      <a:pt x="2548531" y="306081"/>
                    </a:cubicBezTo>
                    <a:lnTo>
                      <a:pt x="2548531" y="1314569"/>
                    </a:lnTo>
                    <a:cubicBezTo>
                      <a:pt x="2548531" y="1244983"/>
                      <a:pt x="2388233" y="1188508"/>
                      <a:pt x="2190403" y="1188508"/>
                    </a:cubicBezTo>
                    <a:cubicBezTo>
                      <a:pt x="1992574" y="1188508"/>
                      <a:pt x="1832276" y="1244983"/>
                      <a:pt x="1832276" y="1314569"/>
                    </a:cubicBezTo>
                    <a:cubicBezTo>
                      <a:pt x="1832276" y="1384155"/>
                      <a:pt x="1671978" y="1440630"/>
                      <a:pt x="1474148" y="1440630"/>
                    </a:cubicBezTo>
                    <a:cubicBezTo>
                      <a:pt x="1276318" y="1440630"/>
                      <a:pt x="1116020" y="1384155"/>
                      <a:pt x="1116020" y="1314569"/>
                    </a:cubicBezTo>
                    <a:lnTo>
                      <a:pt x="1116020" y="306081"/>
                    </a:lnTo>
                    <a:cubicBezTo>
                      <a:pt x="1116020" y="375667"/>
                      <a:pt x="1276318" y="432142"/>
                      <a:pt x="1474148" y="432142"/>
                    </a:cubicBezTo>
                    <a:cubicBezTo>
                      <a:pt x="1671978" y="432142"/>
                      <a:pt x="1832276" y="375667"/>
                      <a:pt x="1832276" y="306081"/>
                    </a:cubicBezTo>
                    <a:cubicBezTo>
                      <a:pt x="1832276" y="236495"/>
                      <a:pt x="1992574" y="180020"/>
                      <a:pt x="2190403" y="180020"/>
                    </a:cubicBezTo>
                    <a:close/>
                    <a:moveTo>
                      <a:pt x="936000" y="0"/>
                    </a:moveTo>
                    <a:cubicBezTo>
                      <a:pt x="1035422" y="0"/>
                      <a:pt x="1116020" y="80598"/>
                      <a:pt x="1116020" y="180020"/>
                    </a:cubicBezTo>
                    <a:cubicBezTo>
                      <a:pt x="1116020" y="246019"/>
                      <a:pt x="1080504" y="303723"/>
                      <a:pt x="1026000" y="332457"/>
                    </a:cubicBezTo>
                    <a:lnTo>
                      <a:pt x="1026000" y="2887874"/>
                    </a:lnTo>
                    <a:lnTo>
                      <a:pt x="846000" y="2887874"/>
                    </a:lnTo>
                    <a:lnTo>
                      <a:pt x="846000" y="332457"/>
                    </a:lnTo>
                    <a:cubicBezTo>
                      <a:pt x="791497" y="303723"/>
                      <a:pt x="755980" y="246019"/>
                      <a:pt x="755980" y="180020"/>
                    </a:cubicBezTo>
                    <a:cubicBezTo>
                      <a:pt x="755980" y="80598"/>
                      <a:pt x="836578" y="0"/>
                      <a:pt x="9360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816" name="CustomShape 8"/>
          <p:cNvSpPr/>
          <p:nvPr/>
        </p:nvSpPr>
        <p:spPr>
          <a:xfrm>
            <a:off x="936000" y="1728000"/>
            <a:ext cx="6406560" cy="2087640"/>
          </a:xfrm>
          <a:custGeom>
            <a:avLst/>
            <a:gdLst/>
            <a:ahLst/>
            <a:rect l="l" t="t" r="r" b="b"/>
            <a:pathLst>
              <a:path w="17802" h="8002">
                <a:moveTo>
                  <a:pt x="304" y="0"/>
                </a:moveTo>
                <a:cubicBezTo>
                  <a:pt x="152" y="0"/>
                  <a:pt x="0" y="152"/>
                  <a:pt x="0" y="304"/>
                </a:cubicBezTo>
                <a:lnTo>
                  <a:pt x="0" y="7696"/>
                </a:lnTo>
                <a:cubicBezTo>
                  <a:pt x="0" y="7848"/>
                  <a:pt x="152" y="8001"/>
                  <a:pt x="304" y="8001"/>
                </a:cubicBezTo>
                <a:lnTo>
                  <a:pt x="17496" y="8001"/>
                </a:lnTo>
                <a:cubicBezTo>
                  <a:pt x="17648" y="8001"/>
                  <a:pt x="17801" y="7848"/>
                  <a:pt x="17801" y="7696"/>
                </a:cubicBezTo>
                <a:lnTo>
                  <a:pt x="17801" y="304"/>
                </a:lnTo>
                <a:cubicBezTo>
                  <a:pt x="17801" y="152"/>
                  <a:pt x="17648" y="0"/>
                  <a:pt x="17496" y="0"/>
                </a:cubicBezTo>
                <a:lnTo>
                  <a:pt x="304" y="0"/>
                </a:lnTo>
              </a:path>
            </a:pathLst>
          </a:custGeom>
          <a:solidFill>
            <a:srgbClr val="11737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Waktu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Pre-test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3 dan 4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Perlakuan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4 </a:t>
            </a:r>
            <a:r>
              <a:rPr b="0" lang="id-ID" sz="1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– 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5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Post-test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3 dan 5 November 2018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Kuisioner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...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Tempat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1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id-ID" sz="1800" spc="-1" strike="noStrike">
                <a:solidFill>
                  <a:srgbClr val="ffffff"/>
                </a:solidFill>
                <a:latin typeface="Arial"/>
                <a:ea typeface="DejaVu Sans"/>
              </a:rPr>
              <a:t>: Kabupaten Nganjuk</a:t>
            </a:r>
            <a:endParaRPr b="0" lang="id-ID" sz="1800" spc="-1" strike="noStrike">
              <a:latin typeface="Arial"/>
            </a:endParaRPr>
          </a:p>
        </p:txBody>
      </p:sp>
    </p:spTree>
  </p:cSld>
  <p:timing>
    <p:tnLst>
      <p:par>
        <p:cTn id="459" dur="indefinite" restart="never" nodeType="tmRoot">
          <p:childTnLst>
            <p:seq>
              <p:cTn id="460" dur="indefinite" nodeType="mainSeq">
                <p:childTnLst>
                  <p:par>
                    <p:cTn id="461" fill="hold">
                      <p:stCondLst>
                        <p:cond delay="0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withEffect" fill="hold" presetClass="entr" presetID="55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5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6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7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500"/>
                            </p:stCondLst>
                            <p:childTnLst>
                              <p:par>
                                <p:cTn id="469" nodeType="after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1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2300"/>
                            </p:stCondLst>
                            <p:childTnLst>
                              <p:par>
                                <p:cTn id="473" nodeType="afterEffect" fill="hold" presetClass="entr" presetID="18" presetSubtype="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75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Application>LibreOffice/6.0.6.2$Linux_X86_64 LibreOffice_project/00m0$Build-2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id-ID</dc:language>
  <cp:lastModifiedBy/>
  <dcterms:modified xsi:type="dcterms:W3CDTF">2018-12-08T07:06:51Z</dcterms:modified>
  <cp:revision>143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